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4"/>
  </p:notesMasterIdLst>
  <p:sldIdLst>
    <p:sldId id="256" r:id="rId2"/>
    <p:sldId id="258" r:id="rId3"/>
    <p:sldId id="260" r:id="rId4"/>
    <p:sldId id="261" r:id="rId5"/>
    <p:sldId id="262" r:id="rId6"/>
    <p:sldId id="263" r:id="rId7"/>
    <p:sldId id="264" r:id="rId8"/>
    <p:sldId id="265" r:id="rId9"/>
    <p:sldId id="266" r:id="rId10"/>
    <p:sldId id="268" r:id="rId11"/>
    <p:sldId id="269" r:id="rId12"/>
    <p:sldId id="270" r:id="rId13"/>
    <p:sldId id="271" r:id="rId14"/>
    <p:sldId id="272" r:id="rId15"/>
    <p:sldId id="273" r:id="rId16"/>
    <p:sldId id="274" r:id="rId17"/>
    <p:sldId id="275" r:id="rId18"/>
    <p:sldId id="276" r:id="rId19"/>
    <p:sldId id="278" r:id="rId20"/>
    <p:sldId id="279" r:id="rId21"/>
    <p:sldId id="280" r:id="rId22"/>
    <p:sldId id="281" r:id="rId23"/>
  </p:sldIdLst>
  <p:sldSz cx="9144000" cy="6858000" type="screen4x3"/>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E6E3F9-3939-4E85-A5E5-AE57377EE0A5}" type="datetimeFigureOut">
              <a:rPr lang="es-CR" smtClean="0"/>
              <a:pPr/>
              <a:t>19/07/2011</a:t>
            </a:fld>
            <a:endParaRPr lang="es-C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A72781-8A84-448F-BE9D-A4680137012C}" type="slidenum">
              <a:rPr lang="es-CR" smtClean="0"/>
              <a:pPr/>
              <a:t>‹Nº›</a:t>
            </a:fld>
            <a:endParaRPr lang="es-C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
              <a:t>Fundamentos de Computadores II</a:t>
            </a:r>
          </a:p>
        </p:txBody>
      </p:sp>
      <p:sp>
        <p:nvSpPr>
          <p:cNvPr id="6" name="Rectangle 7"/>
          <p:cNvSpPr>
            <a:spLocks noGrp="1" noChangeArrowheads="1"/>
          </p:cNvSpPr>
          <p:nvPr>
            <p:ph type="sldNum" sz="quarter" idx="5"/>
          </p:nvPr>
        </p:nvSpPr>
        <p:spPr>
          <a:ln/>
        </p:spPr>
        <p:txBody>
          <a:bodyPr/>
          <a:lstStyle/>
          <a:p>
            <a:fld id="{102E5B30-AB53-4E88-B50D-1E81204692C5}" type="slidenum">
              <a:rPr lang="es-ES"/>
              <a:pPr/>
              <a:t>2</a:t>
            </a:fld>
            <a:endParaRPr lang="es-ES"/>
          </a:p>
        </p:txBody>
      </p:sp>
      <p:sp>
        <p:nvSpPr>
          <p:cNvPr id="1572866" name="Rectangle 2"/>
          <p:cNvSpPr>
            <a:spLocks noGrp="1" noRot="1" noChangeAspect="1" noChangeArrowheads="1" noTextEdit="1"/>
          </p:cNvSpPr>
          <p:nvPr>
            <p:ph type="sldImg"/>
          </p:nvPr>
        </p:nvSpPr>
        <p:spPr>
          <a:ln/>
        </p:spPr>
      </p:sp>
      <p:sp>
        <p:nvSpPr>
          <p:cNvPr id="157286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
              <a:t>Fundamentos de Computadores II</a:t>
            </a:r>
          </a:p>
        </p:txBody>
      </p:sp>
      <p:sp>
        <p:nvSpPr>
          <p:cNvPr id="6" name="Rectangle 7"/>
          <p:cNvSpPr>
            <a:spLocks noGrp="1" noChangeArrowheads="1"/>
          </p:cNvSpPr>
          <p:nvPr>
            <p:ph type="sldNum" sz="quarter" idx="5"/>
          </p:nvPr>
        </p:nvSpPr>
        <p:spPr>
          <a:ln/>
        </p:spPr>
        <p:txBody>
          <a:bodyPr/>
          <a:lstStyle/>
          <a:p>
            <a:fld id="{E35A0886-886E-4E40-9B5D-CF921E28542E}" type="slidenum">
              <a:rPr lang="es-ES"/>
              <a:pPr/>
              <a:t>11</a:t>
            </a:fld>
            <a:endParaRPr lang="es-ES"/>
          </a:p>
        </p:txBody>
      </p:sp>
      <p:sp>
        <p:nvSpPr>
          <p:cNvPr id="143462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434627" name="Rectangle 3"/>
          <p:cNvSpPr>
            <a:spLocks noGrp="1" noChangeArrowheads="1"/>
          </p:cNvSpPr>
          <p:nvPr>
            <p:ph type="body" idx="1"/>
          </p:nvPr>
        </p:nvSpPr>
        <p:spPr bwMode="auto">
          <a:xfrm>
            <a:off x="913542" y="4343400"/>
            <a:ext cx="5030916" cy="4114800"/>
          </a:xfrm>
          <a:prstGeom prst="rect">
            <a:avLst/>
          </a:prstGeom>
          <a:solidFill>
            <a:srgbClr val="FFFFFF"/>
          </a:solidFill>
          <a:ln>
            <a:solidFill>
              <a:srgbClr val="000000"/>
            </a:solidFill>
            <a:miter lim="800000"/>
            <a:headEnd/>
            <a:tailEnd/>
          </a:ln>
        </p:spPr>
        <p:txBody>
          <a:bodyPr/>
          <a:lstStyle/>
          <a:p>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
              <a:t>Fundamentos de Computadores II</a:t>
            </a:r>
          </a:p>
        </p:txBody>
      </p:sp>
      <p:sp>
        <p:nvSpPr>
          <p:cNvPr id="6" name="Rectangle 7"/>
          <p:cNvSpPr>
            <a:spLocks noGrp="1" noChangeArrowheads="1"/>
          </p:cNvSpPr>
          <p:nvPr>
            <p:ph type="sldNum" sz="quarter" idx="5"/>
          </p:nvPr>
        </p:nvSpPr>
        <p:spPr>
          <a:ln/>
        </p:spPr>
        <p:txBody>
          <a:bodyPr/>
          <a:lstStyle/>
          <a:p>
            <a:fld id="{0CC6F090-61CC-4D1F-8914-734AB4D3E117}" type="slidenum">
              <a:rPr lang="es-ES"/>
              <a:pPr/>
              <a:t>12</a:t>
            </a:fld>
            <a:endParaRPr lang="es-ES"/>
          </a:p>
        </p:txBody>
      </p:sp>
      <p:sp>
        <p:nvSpPr>
          <p:cNvPr id="1486850" name="Rectangle 2"/>
          <p:cNvSpPr>
            <a:spLocks noGrp="1" noRot="1" noChangeAspect="1" noChangeArrowheads="1" noTextEdit="1"/>
          </p:cNvSpPr>
          <p:nvPr>
            <p:ph type="sldImg"/>
          </p:nvPr>
        </p:nvSpPr>
        <p:spPr>
          <a:ln/>
        </p:spPr>
      </p:sp>
      <p:sp>
        <p:nvSpPr>
          <p:cNvPr id="148685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
              <a:t>Fundamentos de Computadores II</a:t>
            </a:r>
          </a:p>
        </p:txBody>
      </p:sp>
      <p:sp>
        <p:nvSpPr>
          <p:cNvPr id="6" name="Rectangle 7"/>
          <p:cNvSpPr>
            <a:spLocks noGrp="1" noChangeArrowheads="1"/>
          </p:cNvSpPr>
          <p:nvPr>
            <p:ph type="sldNum" sz="quarter" idx="5"/>
          </p:nvPr>
        </p:nvSpPr>
        <p:spPr>
          <a:ln/>
        </p:spPr>
        <p:txBody>
          <a:bodyPr/>
          <a:lstStyle/>
          <a:p>
            <a:fld id="{F02A6918-EFC2-476D-9841-A148173A4040}" type="slidenum">
              <a:rPr lang="es-ES"/>
              <a:pPr/>
              <a:t>13</a:t>
            </a:fld>
            <a:endParaRPr lang="es-ES"/>
          </a:p>
        </p:txBody>
      </p:sp>
      <p:sp>
        <p:nvSpPr>
          <p:cNvPr id="1495042" name="Rectangle 2"/>
          <p:cNvSpPr>
            <a:spLocks noGrp="1" noRot="1" noChangeAspect="1" noChangeArrowheads="1" noTextEdit="1"/>
          </p:cNvSpPr>
          <p:nvPr>
            <p:ph type="sldImg"/>
          </p:nvPr>
        </p:nvSpPr>
        <p:spPr>
          <a:ln/>
        </p:spPr>
      </p:sp>
      <p:sp>
        <p:nvSpPr>
          <p:cNvPr id="14950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
              <a:t>Fundamentos de Computadores II</a:t>
            </a:r>
          </a:p>
        </p:txBody>
      </p:sp>
      <p:sp>
        <p:nvSpPr>
          <p:cNvPr id="6" name="Rectangle 7"/>
          <p:cNvSpPr>
            <a:spLocks noGrp="1" noChangeArrowheads="1"/>
          </p:cNvSpPr>
          <p:nvPr>
            <p:ph type="sldNum" sz="quarter" idx="5"/>
          </p:nvPr>
        </p:nvSpPr>
        <p:spPr>
          <a:ln/>
        </p:spPr>
        <p:txBody>
          <a:bodyPr/>
          <a:lstStyle/>
          <a:p>
            <a:fld id="{D688DAB5-3FDF-4214-860D-3F1A31D8C34D}" type="slidenum">
              <a:rPr lang="es-ES"/>
              <a:pPr/>
              <a:t>14</a:t>
            </a:fld>
            <a:endParaRPr lang="es-ES"/>
          </a:p>
        </p:txBody>
      </p:sp>
      <p:sp>
        <p:nvSpPr>
          <p:cNvPr id="1628162" name="Rectangle 1026"/>
          <p:cNvSpPr>
            <a:spLocks noGrp="1" noRot="1" noChangeAspect="1" noChangeArrowheads="1" noTextEdit="1"/>
          </p:cNvSpPr>
          <p:nvPr>
            <p:ph type="sldImg"/>
          </p:nvPr>
        </p:nvSpPr>
        <p:spPr>
          <a:ln/>
        </p:spPr>
      </p:sp>
      <p:sp>
        <p:nvSpPr>
          <p:cNvPr id="1628163" name="Rectangle 1027"/>
          <p:cNvSpPr>
            <a:spLocks noGrp="1" noChangeArrowheads="1"/>
          </p:cNvSpPr>
          <p:nvPr>
            <p:ph type="body" idx="1"/>
          </p:nvPr>
        </p:nvSpPr>
        <p:spPr/>
        <p:txBody>
          <a:bodyPr/>
          <a:lstStyle/>
          <a:p>
            <a:endParaRPr lang="es-ES_trad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
              <a:t>Fundamentos de Computadores II</a:t>
            </a:r>
          </a:p>
        </p:txBody>
      </p:sp>
      <p:sp>
        <p:nvSpPr>
          <p:cNvPr id="6" name="Rectangle 7"/>
          <p:cNvSpPr>
            <a:spLocks noGrp="1" noChangeArrowheads="1"/>
          </p:cNvSpPr>
          <p:nvPr>
            <p:ph type="sldNum" sz="quarter" idx="5"/>
          </p:nvPr>
        </p:nvSpPr>
        <p:spPr>
          <a:ln/>
        </p:spPr>
        <p:txBody>
          <a:bodyPr/>
          <a:lstStyle/>
          <a:p>
            <a:fld id="{A4FA22A3-971D-49FF-9612-45CAB9D8E485}" type="slidenum">
              <a:rPr lang="es-ES"/>
              <a:pPr/>
              <a:t>15</a:t>
            </a:fld>
            <a:endParaRPr lang="es-ES"/>
          </a:p>
        </p:txBody>
      </p:sp>
      <p:sp>
        <p:nvSpPr>
          <p:cNvPr id="1632258" name="Rectangle 1026"/>
          <p:cNvSpPr>
            <a:spLocks noGrp="1" noRot="1" noChangeAspect="1" noChangeArrowheads="1" noTextEdit="1"/>
          </p:cNvSpPr>
          <p:nvPr>
            <p:ph type="sldImg"/>
          </p:nvPr>
        </p:nvSpPr>
        <p:spPr>
          <a:ln/>
        </p:spPr>
      </p:sp>
      <p:sp>
        <p:nvSpPr>
          <p:cNvPr id="1632259" name="Rectangle 1027"/>
          <p:cNvSpPr>
            <a:spLocks noGrp="1" noChangeArrowheads="1"/>
          </p:cNvSpPr>
          <p:nvPr>
            <p:ph type="body" idx="1"/>
          </p:nvPr>
        </p:nvSpPr>
        <p:spPr/>
        <p:txBody>
          <a:bodyPr/>
          <a:lstStyle/>
          <a:p>
            <a:endParaRPr lang="es-ES_tradn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
              <a:t>Fundamentos de Computadores II</a:t>
            </a:r>
          </a:p>
        </p:txBody>
      </p:sp>
      <p:sp>
        <p:nvSpPr>
          <p:cNvPr id="6" name="Rectangle 7"/>
          <p:cNvSpPr>
            <a:spLocks noGrp="1" noChangeArrowheads="1"/>
          </p:cNvSpPr>
          <p:nvPr>
            <p:ph type="sldNum" sz="quarter" idx="5"/>
          </p:nvPr>
        </p:nvSpPr>
        <p:spPr>
          <a:ln/>
        </p:spPr>
        <p:txBody>
          <a:bodyPr/>
          <a:lstStyle/>
          <a:p>
            <a:fld id="{F5E3F930-F578-4FDC-B81B-D49A08DDB43D}" type="slidenum">
              <a:rPr lang="es-ES"/>
              <a:pPr/>
              <a:t>16</a:t>
            </a:fld>
            <a:endParaRPr lang="es-ES"/>
          </a:p>
        </p:txBody>
      </p:sp>
      <p:sp>
        <p:nvSpPr>
          <p:cNvPr id="1633282" name="Rectangle 2"/>
          <p:cNvSpPr>
            <a:spLocks noGrp="1" noRot="1" noChangeAspect="1" noChangeArrowheads="1" noTextEdit="1"/>
          </p:cNvSpPr>
          <p:nvPr>
            <p:ph type="sldImg"/>
          </p:nvPr>
        </p:nvSpPr>
        <p:spPr>
          <a:ln/>
        </p:spPr>
      </p:sp>
      <p:sp>
        <p:nvSpPr>
          <p:cNvPr id="1633283" name="Rectangle 3"/>
          <p:cNvSpPr>
            <a:spLocks noGrp="1" noChangeArrowheads="1"/>
          </p:cNvSpPr>
          <p:nvPr>
            <p:ph type="body" idx="1"/>
          </p:nvPr>
        </p:nvSpPr>
        <p:spPr/>
        <p:txBody>
          <a:bodyPr/>
          <a:lstStyle/>
          <a:p>
            <a:endParaRPr lang="es-ES_tradn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
              <a:t>Fundamentos de Computadores II</a:t>
            </a:r>
          </a:p>
        </p:txBody>
      </p:sp>
      <p:sp>
        <p:nvSpPr>
          <p:cNvPr id="6" name="Rectangle 7"/>
          <p:cNvSpPr>
            <a:spLocks noGrp="1" noChangeArrowheads="1"/>
          </p:cNvSpPr>
          <p:nvPr>
            <p:ph type="sldNum" sz="quarter" idx="5"/>
          </p:nvPr>
        </p:nvSpPr>
        <p:spPr>
          <a:ln/>
        </p:spPr>
        <p:txBody>
          <a:bodyPr/>
          <a:lstStyle/>
          <a:p>
            <a:fld id="{953D72ED-DF68-4B5C-813C-858CD94C988C}" type="slidenum">
              <a:rPr lang="es-ES"/>
              <a:pPr/>
              <a:t>17</a:t>
            </a:fld>
            <a:endParaRPr lang="es-ES"/>
          </a:p>
        </p:txBody>
      </p:sp>
      <p:sp>
        <p:nvSpPr>
          <p:cNvPr id="1634306" name="Rectangle 2"/>
          <p:cNvSpPr>
            <a:spLocks noGrp="1" noRot="1" noChangeAspect="1" noChangeArrowheads="1" noTextEdit="1"/>
          </p:cNvSpPr>
          <p:nvPr>
            <p:ph type="sldImg"/>
          </p:nvPr>
        </p:nvSpPr>
        <p:spPr>
          <a:ln/>
        </p:spPr>
      </p:sp>
      <p:sp>
        <p:nvSpPr>
          <p:cNvPr id="1634307" name="Rectangle 3"/>
          <p:cNvSpPr>
            <a:spLocks noGrp="1" noChangeArrowheads="1"/>
          </p:cNvSpPr>
          <p:nvPr>
            <p:ph type="body" idx="1"/>
          </p:nvPr>
        </p:nvSpPr>
        <p:spPr/>
        <p:txBody>
          <a:bodyPr/>
          <a:lstStyle/>
          <a:p>
            <a:endParaRPr lang="es-ES_tradn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
              <a:t>Fundamentos de Computadores II</a:t>
            </a:r>
          </a:p>
        </p:txBody>
      </p:sp>
      <p:sp>
        <p:nvSpPr>
          <p:cNvPr id="6" name="Rectangle 7"/>
          <p:cNvSpPr>
            <a:spLocks noGrp="1" noChangeArrowheads="1"/>
          </p:cNvSpPr>
          <p:nvPr>
            <p:ph type="sldNum" sz="quarter" idx="5"/>
          </p:nvPr>
        </p:nvSpPr>
        <p:spPr>
          <a:ln/>
        </p:spPr>
        <p:txBody>
          <a:bodyPr/>
          <a:lstStyle/>
          <a:p>
            <a:fld id="{9660063D-1BE2-4E0A-8F14-790E7DA2BFA2}" type="slidenum">
              <a:rPr lang="es-ES"/>
              <a:pPr/>
              <a:t>19</a:t>
            </a:fld>
            <a:endParaRPr lang="es-ES"/>
          </a:p>
        </p:txBody>
      </p:sp>
      <p:sp>
        <p:nvSpPr>
          <p:cNvPr id="1518594" name="Rectangle 2"/>
          <p:cNvSpPr>
            <a:spLocks noGrp="1" noRot="1" noChangeAspect="1" noChangeArrowheads="1" noTextEdit="1"/>
          </p:cNvSpPr>
          <p:nvPr>
            <p:ph type="sldImg"/>
          </p:nvPr>
        </p:nvSpPr>
        <p:spPr>
          <a:ln/>
        </p:spPr>
      </p:sp>
      <p:sp>
        <p:nvSpPr>
          <p:cNvPr id="151859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R" dirty="0"/>
          </a:p>
        </p:txBody>
      </p:sp>
      <p:sp>
        <p:nvSpPr>
          <p:cNvPr id="4" name="3 Marcador de número de diapositiva"/>
          <p:cNvSpPr>
            <a:spLocks noGrp="1"/>
          </p:cNvSpPr>
          <p:nvPr>
            <p:ph type="sldNum" sz="quarter" idx="10"/>
          </p:nvPr>
        </p:nvSpPr>
        <p:spPr/>
        <p:txBody>
          <a:bodyPr/>
          <a:lstStyle/>
          <a:p>
            <a:fld id="{60A72781-8A84-448F-BE9D-A4680137012C}" type="slidenum">
              <a:rPr lang="es-CR" smtClean="0"/>
              <a:pPr/>
              <a:t>22</a:t>
            </a:fld>
            <a:endParaRPr lang="es-C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
              <a:t>Fundamentos de Computadores II</a:t>
            </a:r>
          </a:p>
        </p:txBody>
      </p:sp>
      <p:sp>
        <p:nvSpPr>
          <p:cNvPr id="6" name="Rectangle 7"/>
          <p:cNvSpPr>
            <a:spLocks noGrp="1" noChangeArrowheads="1"/>
          </p:cNvSpPr>
          <p:nvPr>
            <p:ph type="sldNum" sz="quarter" idx="5"/>
          </p:nvPr>
        </p:nvSpPr>
        <p:spPr>
          <a:ln/>
        </p:spPr>
        <p:txBody>
          <a:bodyPr/>
          <a:lstStyle/>
          <a:p>
            <a:fld id="{C610307B-FC76-4B1F-BAE5-6F6455F14DC2}" type="slidenum">
              <a:rPr lang="es-ES"/>
              <a:pPr/>
              <a:t>3</a:t>
            </a:fld>
            <a:endParaRPr lang="es-ES"/>
          </a:p>
        </p:txBody>
      </p:sp>
      <p:sp>
        <p:nvSpPr>
          <p:cNvPr id="1481730" name="Rectangle 2"/>
          <p:cNvSpPr>
            <a:spLocks noGrp="1" noRot="1" noChangeAspect="1" noChangeArrowheads="1" noTextEdit="1"/>
          </p:cNvSpPr>
          <p:nvPr>
            <p:ph type="sldImg"/>
          </p:nvPr>
        </p:nvSpPr>
        <p:spPr>
          <a:ln/>
        </p:spPr>
      </p:sp>
      <p:sp>
        <p:nvSpPr>
          <p:cNvPr id="148173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
              <a:t>Fundamentos de Computadores II</a:t>
            </a:r>
          </a:p>
        </p:txBody>
      </p:sp>
      <p:sp>
        <p:nvSpPr>
          <p:cNvPr id="6" name="Rectangle 7"/>
          <p:cNvSpPr>
            <a:spLocks noGrp="1" noChangeArrowheads="1"/>
          </p:cNvSpPr>
          <p:nvPr>
            <p:ph type="sldNum" sz="quarter" idx="5"/>
          </p:nvPr>
        </p:nvSpPr>
        <p:spPr>
          <a:ln/>
        </p:spPr>
        <p:txBody>
          <a:bodyPr/>
          <a:lstStyle/>
          <a:p>
            <a:fld id="{C610307B-FC76-4B1F-BAE5-6F6455F14DC2}" type="slidenum">
              <a:rPr lang="es-ES"/>
              <a:pPr/>
              <a:t>4</a:t>
            </a:fld>
            <a:endParaRPr lang="es-ES"/>
          </a:p>
        </p:txBody>
      </p:sp>
      <p:sp>
        <p:nvSpPr>
          <p:cNvPr id="1481730" name="Rectangle 2"/>
          <p:cNvSpPr>
            <a:spLocks noGrp="1" noRot="1" noChangeAspect="1" noChangeArrowheads="1" noTextEdit="1"/>
          </p:cNvSpPr>
          <p:nvPr>
            <p:ph type="sldImg"/>
          </p:nvPr>
        </p:nvSpPr>
        <p:spPr>
          <a:ln/>
        </p:spPr>
      </p:sp>
      <p:sp>
        <p:nvSpPr>
          <p:cNvPr id="148173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
              <a:t>Fundamentos de Computadores II</a:t>
            </a:r>
          </a:p>
        </p:txBody>
      </p:sp>
      <p:sp>
        <p:nvSpPr>
          <p:cNvPr id="6" name="Rectangle 7"/>
          <p:cNvSpPr>
            <a:spLocks noGrp="1" noChangeArrowheads="1"/>
          </p:cNvSpPr>
          <p:nvPr>
            <p:ph type="sldNum" sz="quarter" idx="5"/>
          </p:nvPr>
        </p:nvSpPr>
        <p:spPr>
          <a:ln/>
        </p:spPr>
        <p:txBody>
          <a:bodyPr/>
          <a:lstStyle/>
          <a:p>
            <a:fld id="{3874EC2B-FB8D-450B-ABA9-244284F646CB}" type="slidenum">
              <a:rPr lang="es-ES"/>
              <a:pPr/>
              <a:t>5</a:t>
            </a:fld>
            <a:endParaRPr lang="es-ES"/>
          </a:p>
        </p:txBody>
      </p:sp>
      <p:sp>
        <p:nvSpPr>
          <p:cNvPr id="1482754" name="Rectangle 1026"/>
          <p:cNvSpPr>
            <a:spLocks noGrp="1" noRot="1" noChangeAspect="1" noChangeArrowheads="1" noTextEdit="1"/>
          </p:cNvSpPr>
          <p:nvPr>
            <p:ph type="sldImg"/>
          </p:nvPr>
        </p:nvSpPr>
        <p:spPr>
          <a:ln/>
        </p:spPr>
      </p:sp>
      <p:sp>
        <p:nvSpPr>
          <p:cNvPr id="1482755" name="Rectangle 1027"/>
          <p:cNvSpPr>
            <a:spLocks noGrp="1" noChangeArrowheads="1"/>
          </p:cNvSpPr>
          <p:nvPr>
            <p:ph type="body" idx="1"/>
          </p:nvPr>
        </p:nvSpPr>
        <p:spPr/>
        <p:txBody>
          <a:bodyPr/>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
              <a:t>Fundamentos de Computadores II</a:t>
            </a:r>
          </a:p>
        </p:txBody>
      </p:sp>
      <p:sp>
        <p:nvSpPr>
          <p:cNvPr id="6" name="Rectangle 7"/>
          <p:cNvSpPr>
            <a:spLocks noGrp="1" noChangeArrowheads="1"/>
          </p:cNvSpPr>
          <p:nvPr>
            <p:ph type="sldNum" sz="quarter" idx="5"/>
          </p:nvPr>
        </p:nvSpPr>
        <p:spPr>
          <a:ln/>
        </p:spPr>
        <p:txBody>
          <a:bodyPr/>
          <a:lstStyle/>
          <a:p>
            <a:fld id="{12DCFF3C-D5E9-4E7D-9C6E-0CEE4E58FB29}" type="slidenum">
              <a:rPr lang="es-ES"/>
              <a:pPr/>
              <a:t>6</a:t>
            </a:fld>
            <a:endParaRPr lang="es-ES"/>
          </a:p>
        </p:txBody>
      </p:sp>
      <p:sp>
        <p:nvSpPr>
          <p:cNvPr id="1423362" name="Rectangle 5122"/>
          <p:cNvSpPr>
            <a:spLocks noGrp="1" noRot="1" noChangeAspect="1" noChangeArrowheads="1" noTextEdit="1"/>
          </p:cNvSpPr>
          <p:nvPr>
            <p:ph type="sldImg"/>
          </p:nvPr>
        </p:nvSpPr>
        <p:spPr>
          <a:ln/>
        </p:spPr>
      </p:sp>
      <p:sp>
        <p:nvSpPr>
          <p:cNvPr id="1423363" name="Rectangle 5123"/>
          <p:cNvSpPr>
            <a:spLocks noGrp="1" noChangeArrowheads="1"/>
          </p:cNvSpPr>
          <p:nvPr>
            <p:ph type="body" idx="1"/>
          </p:nvPr>
        </p:nvSpPr>
        <p:spPr/>
        <p:txBody>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
              <a:t>Fundamentos de Computadores II</a:t>
            </a:r>
          </a:p>
        </p:txBody>
      </p:sp>
      <p:sp>
        <p:nvSpPr>
          <p:cNvPr id="6" name="Rectangle 7"/>
          <p:cNvSpPr>
            <a:spLocks noGrp="1" noChangeArrowheads="1"/>
          </p:cNvSpPr>
          <p:nvPr>
            <p:ph type="sldNum" sz="quarter" idx="5"/>
          </p:nvPr>
        </p:nvSpPr>
        <p:spPr>
          <a:ln/>
        </p:spPr>
        <p:txBody>
          <a:bodyPr/>
          <a:lstStyle/>
          <a:p>
            <a:fld id="{6D4B373D-41B3-490A-B40A-5DE0B41AE0F8}" type="slidenum">
              <a:rPr lang="es-ES"/>
              <a:pPr/>
              <a:t>7</a:t>
            </a:fld>
            <a:endParaRPr lang="es-ES"/>
          </a:p>
        </p:txBody>
      </p:sp>
      <p:sp>
        <p:nvSpPr>
          <p:cNvPr id="142541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425411" name="Rectangle 3"/>
          <p:cNvSpPr>
            <a:spLocks noGrp="1" noChangeArrowheads="1"/>
          </p:cNvSpPr>
          <p:nvPr>
            <p:ph type="body" idx="1"/>
          </p:nvPr>
        </p:nvSpPr>
        <p:spPr bwMode="auto">
          <a:xfrm>
            <a:off x="913542" y="4343400"/>
            <a:ext cx="5030916" cy="4114800"/>
          </a:xfrm>
          <a:prstGeom prst="rect">
            <a:avLst/>
          </a:prstGeom>
          <a:solidFill>
            <a:srgbClr val="FFFFFF"/>
          </a:solidFill>
          <a:ln>
            <a:solidFill>
              <a:srgbClr val="000000"/>
            </a:solidFill>
            <a:miter lim="800000"/>
            <a:headEnd/>
            <a:tailEnd/>
          </a:ln>
        </p:spPr>
        <p:txBody>
          <a:bodyPr/>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
              <a:t>Fundamentos de Computadores II</a:t>
            </a:r>
          </a:p>
        </p:txBody>
      </p:sp>
      <p:sp>
        <p:nvSpPr>
          <p:cNvPr id="6" name="Rectangle 7"/>
          <p:cNvSpPr>
            <a:spLocks noGrp="1" noChangeArrowheads="1"/>
          </p:cNvSpPr>
          <p:nvPr>
            <p:ph type="sldNum" sz="quarter" idx="5"/>
          </p:nvPr>
        </p:nvSpPr>
        <p:spPr>
          <a:ln/>
        </p:spPr>
        <p:txBody>
          <a:bodyPr/>
          <a:lstStyle/>
          <a:p>
            <a:fld id="{18DAFB52-2725-41C8-939A-802EE1248A26}" type="slidenum">
              <a:rPr lang="es-ES"/>
              <a:pPr/>
              <a:t>8</a:t>
            </a:fld>
            <a:endParaRPr lang="es-ES"/>
          </a:p>
        </p:txBody>
      </p:sp>
      <p:sp>
        <p:nvSpPr>
          <p:cNvPr id="1427458" name="Rectangle 2"/>
          <p:cNvSpPr>
            <a:spLocks noGrp="1" noRot="1" noChangeAspect="1" noChangeArrowheads="1" noTextEdit="1"/>
          </p:cNvSpPr>
          <p:nvPr>
            <p:ph type="sldImg"/>
          </p:nvPr>
        </p:nvSpPr>
        <p:spPr bwMode="auto">
          <a:xfrm>
            <a:off x="919976" y="685800"/>
            <a:ext cx="5018049" cy="3429000"/>
          </a:xfrm>
          <a:prstGeom prst="rect">
            <a:avLst/>
          </a:prstGeom>
          <a:solidFill>
            <a:srgbClr val="FFFFFF"/>
          </a:solidFill>
          <a:ln>
            <a:solidFill>
              <a:srgbClr val="000000"/>
            </a:solidFill>
            <a:miter lim="800000"/>
            <a:headEnd/>
            <a:tailEnd/>
          </a:ln>
        </p:spPr>
      </p:sp>
      <p:sp>
        <p:nvSpPr>
          <p:cNvPr id="1427459" name="Rectangle 3"/>
          <p:cNvSpPr>
            <a:spLocks noGrp="1" noChangeArrowheads="1"/>
          </p:cNvSpPr>
          <p:nvPr>
            <p:ph type="body" idx="1"/>
          </p:nvPr>
        </p:nvSpPr>
        <p:spPr bwMode="auto">
          <a:xfrm>
            <a:off x="913542" y="4343400"/>
            <a:ext cx="5030916" cy="4114800"/>
          </a:xfrm>
          <a:prstGeom prst="rect">
            <a:avLst/>
          </a:prstGeom>
          <a:solidFill>
            <a:srgbClr val="FFFFFF"/>
          </a:solidFill>
          <a:ln>
            <a:solidFill>
              <a:srgbClr val="000000"/>
            </a:solidFill>
            <a:miter lim="800000"/>
            <a:headEnd/>
            <a:tailEnd/>
          </a:ln>
        </p:spPr>
        <p:txBody>
          <a:bodyPr/>
          <a:lstStyle/>
          <a:p>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
              <a:t>Fundamentos de Computadores II</a:t>
            </a:r>
          </a:p>
        </p:txBody>
      </p:sp>
      <p:sp>
        <p:nvSpPr>
          <p:cNvPr id="6" name="Rectangle 7"/>
          <p:cNvSpPr>
            <a:spLocks noGrp="1" noChangeArrowheads="1"/>
          </p:cNvSpPr>
          <p:nvPr>
            <p:ph type="sldNum" sz="quarter" idx="5"/>
          </p:nvPr>
        </p:nvSpPr>
        <p:spPr>
          <a:ln/>
        </p:spPr>
        <p:txBody>
          <a:bodyPr/>
          <a:lstStyle/>
          <a:p>
            <a:fld id="{02DFB615-57E6-47F7-9FB8-D24E76D45AB7}" type="slidenum">
              <a:rPr lang="es-ES"/>
              <a:pPr/>
              <a:t>9</a:t>
            </a:fld>
            <a:endParaRPr lang="es-ES"/>
          </a:p>
        </p:txBody>
      </p:sp>
      <p:sp>
        <p:nvSpPr>
          <p:cNvPr id="142950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429507" name="Rectangle 3"/>
          <p:cNvSpPr>
            <a:spLocks noGrp="1" noChangeArrowheads="1"/>
          </p:cNvSpPr>
          <p:nvPr>
            <p:ph type="body" idx="1"/>
          </p:nvPr>
        </p:nvSpPr>
        <p:spPr bwMode="auto">
          <a:xfrm>
            <a:off x="913542" y="4343400"/>
            <a:ext cx="5030916" cy="4114800"/>
          </a:xfrm>
          <a:prstGeom prst="rect">
            <a:avLst/>
          </a:prstGeom>
          <a:solidFill>
            <a:srgbClr val="FFFFFF"/>
          </a:solidFill>
          <a:ln>
            <a:solidFill>
              <a:srgbClr val="000000"/>
            </a:solidFill>
            <a:miter lim="800000"/>
            <a:headEnd/>
            <a:tailEnd/>
          </a:ln>
        </p:spPr>
        <p:txBody>
          <a:bodyPr/>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
              <a:t>Fundamentos de Computadores II</a:t>
            </a:r>
          </a:p>
        </p:txBody>
      </p:sp>
      <p:sp>
        <p:nvSpPr>
          <p:cNvPr id="6" name="Rectangle 7"/>
          <p:cNvSpPr>
            <a:spLocks noGrp="1" noChangeArrowheads="1"/>
          </p:cNvSpPr>
          <p:nvPr>
            <p:ph type="sldNum" sz="quarter" idx="5"/>
          </p:nvPr>
        </p:nvSpPr>
        <p:spPr>
          <a:ln/>
        </p:spPr>
        <p:txBody>
          <a:bodyPr/>
          <a:lstStyle/>
          <a:p>
            <a:fld id="{0AB9C2EC-4466-4FFF-99DD-712F44AED1D6}" type="slidenum">
              <a:rPr lang="es-ES"/>
              <a:pPr/>
              <a:t>10</a:t>
            </a:fld>
            <a:endParaRPr lang="es-ES"/>
          </a:p>
        </p:txBody>
      </p:sp>
      <p:sp>
        <p:nvSpPr>
          <p:cNvPr id="1485826" name="Rectangle 2"/>
          <p:cNvSpPr>
            <a:spLocks noGrp="1" noRot="1" noChangeAspect="1" noChangeArrowheads="1" noTextEdit="1"/>
          </p:cNvSpPr>
          <p:nvPr>
            <p:ph type="sldImg"/>
          </p:nvPr>
        </p:nvSpPr>
        <p:spPr>
          <a:ln/>
        </p:spPr>
      </p:sp>
      <p:sp>
        <p:nvSpPr>
          <p:cNvPr id="1485827"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1"/>
      </p:bgRef>
    </p:bg>
    <p:spTree>
      <p:nvGrpSpPr>
        <p:cNvPr id="1" name=""/>
        <p:cNvGrpSpPr/>
        <p:nvPr/>
      </p:nvGrpSpPr>
      <p:grpSpPr>
        <a:xfrm>
          <a:off x="0" y="0"/>
          <a:ext cx="0" cy="0"/>
          <a:chOff x="0" y="0"/>
          <a:chExt cx="0" cy="0"/>
        </a:xfrm>
      </p:grpSpPr>
      <p:sp>
        <p:nvSpPr>
          <p:cNvPr id="12" name="11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0DE104AC-86B3-4F94-91A4-4EC3A84D8759}" type="datetimeFigureOut">
              <a:rPr lang="es-CR" smtClean="0"/>
              <a:pPr/>
              <a:t>19/07/2011</a:t>
            </a:fld>
            <a:endParaRPr lang="es-CR"/>
          </a:p>
        </p:txBody>
      </p:sp>
      <p:sp>
        <p:nvSpPr>
          <p:cNvPr id="17" name="16 Marcador de pie de página"/>
          <p:cNvSpPr>
            <a:spLocks noGrp="1"/>
          </p:cNvSpPr>
          <p:nvPr>
            <p:ph type="ftr" sz="quarter" idx="11"/>
          </p:nvPr>
        </p:nvSpPr>
        <p:spPr/>
        <p:txBody>
          <a:bodyPr/>
          <a:lstStyle/>
          <a:p>
            <a:endParaRPr lang="es-CR"/>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fld id="{1C8EFC0A-1715-4F89-AED6-9C73BDF679B0}" type="slidenum">
              <a:rPr lang="es-CR" smtClean="0"/>
              <a:pPr/>
              <a:t>‹Nº›</a:t>
            </a:fld>
            <a:endParaRPr lang="es-CR"/>
          </a:p>
        </p:txBody>
      </p:sp>
      <p:sp>
        <p:nvSpPr>
          <p:cNvPr id="7" name="6 Rectángulo"/>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DE104AC-86B3-4F94-91A4-4EC3A84D8759}" type="datetimeFigureOut">
              <a:rPr lang="es-CR" smtClean="0"/>
              <a:pPr/>
              <a:t>19/07/2011</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1C8EFC0A-1715-4F89-AED6-9C73BDF679B0}" type="slidenum">
              <a:rPr lang="es-CR" smtClean="0"/>
              <a:pPr/>
              <a:t>‹Nº›</a:t>
            </a:fld>
            <a:endParaRPr lang="es-C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DE104AC-86B3-4F94-91A4-4EC3A84D8759}" type="datetimeFigureOut">
              <a:rPr lang="es-CR" smtClean="0"/>
              <a:pPr/>
              <a:t>19/07/2011</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1C8EFC0A-1715-4F89-AED6-9C73BDF679B0}" type="slidenum">
              <a:rPr lang="es-CR" smtClean="0"/>
              <a:pPr/>
              <a:t>‹Nº›</a:t>
            </a:fld>
            <a:endParaRPr lang="es-C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0DE104AC-86B3-4F94-91A4-4EC3A84D8759}" type="datetimeFigureOut">
              <a:rPr lang="es-CR" smtClean="0"/>
              <a:pPr/>
              <a:t>19/07/2011</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1C8EFC0A-1715-4F89-AED6-9C73BDF679B0}" type="slidenum">
              <a:rPr lang="es-CR" smtClean="0"/>
              <a:pPr/>
              <a:t>‹Nº›</a:t>
            </a:fld>
            <a:endParaRPr lang="es-CR"/>
          </a:p>
        </p:txBody>
      </p:sp>
      <p:sp>
        <p:nvSpPr>
          <p:cNvPr id="8" name="7 Marcador de contenido"/>
          <p:cNvSpPr>
            <a:spLocks noGrp="1"/>
          </p:cNvSpPr>
          <p:nvPr>
            <p:ph sz="quarter" idx="1"/>
          </p:nvPr>
        </p:nvSpPr>
        <p:spPr>
          <a:xfrm>
            <a:off x="914400" y="1447800"/>
            <a:ext cx="77724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11"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722313" y="952500"/>
            <a:ext cx="77724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0DE104AC-86B3-4F94-91A4-4EC3A84D8759}" type="datetimeFigureOut">
              <a:rPr lang="es-CR" smtClean="0"/>
              <a:pPr/>
              <a:t>19/07/2011</a:t>
            </a:fld>
            <a:endParaRPr lang="es-CR"/>
          </a:p>
        </p:txBody>
      </p:sp>
      <p:sp>
        <p:nvSpPr>
          <p:cNvPr id="5" name="4 Marcador de pie de página"/>
          <p:cNvSpPr>
            <a:spLocks noGrp="1"/>
          </p:cNvSpPr>
          <p:nvPr>
            <p:ph type="ftr" sz="quarter" idx="11"/>
          </p:nvPr>
        </p:nvSpPr>
        <p:spPr>
          <a:xfrm>
            <a:off x="800100" y="6172200"/>
            <a:ext cx="4000500" cy="457200"/>
          </a:xfrm>
        </p:spPr>
        <p:txBody>
          <a:bodyPr/>
          <a:lstStyle/>
          <a:p>
            <a:endParaRPr lang="es-CR"/>
          </a:p>
        </p:txBody>
      </p:sp>
      <p:sp>
        <p:nvSpPr>
          <p:cNvPr id="7" name="6 Rectángulo"/>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146304" y="6208776"/>
            <a:ext cx="457200" cy="457200"/>
          </a:xfrm>
        </p:spPr>
        <p:txBody>
          <a:bodyPr/>
          <a:lstStyle/>
          <a:p>
            <a:fld id="{1C8EFC0A-1715-4F89-AED6-9C73BDF679B0}" type="slidenum">
              <a:rPr lang="es-CR" smtClean="0"/>
              <a:pPr/>
              <a:t>‹Nº›</a:t>
            </a:fld>
            <a:endParaRPr lang="es-C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0DE104AC-86B3-4F94-91A4-4EC3A84D8759}" type="datetimeFigureOut">
              <a:rPr lang="es-CR" smtClean="0"/>
              <a:pPr/>
              <a:t>19/07/2011</a:t>
            </a:fld>
            <a:endParaRPr lang="es-CR"/>
          </a:p>
        </p:txBody>
      </p:sp>
      <p:sp>
        <p:nvSpPr>
          <p:cNvPr id="6" name="5 Marcador de pie de página"/>
          <p:cNvSpPr>
            <a:spLocks noGrp="1"/>
          </p:cNvSpPr>
          <p:nvPr>
            <p:ph type="ftr" sz="quarter" idx="11"/>
          </p:nvPr>
        </p:nvSpPr>
        <p:spPr/>
        <p:txBody>
          <a:bodyPr/>
          <a:lstStyle/>
          <a:p>
            <a:endParaRPr lang="es-CR"/>
          </a:p>
        </p:txBody>
      </p:sp>
      <p:sp>
        <p:nvSpPr>
          <p:cNvPr id="7" name="6 Marcador de número de diapositiva"/>
          <p:cNvSpPr>
            <a:spLocks noGrp="1"/>
          </p:cNvSpPr>
          <p:nvPr>
            <p:ph type="sldNum" sz="quarter" idx="12"/>
          </p:nvPr>
        </p:nvSpPr>
        <p:spPr/>
        <p:txBody>
          <a:bodyPr/>
          <a:lstStyle/>
          <a:p>
            <a:fld id="{1C8EFC0A-1715-4F89-AED6-9C73BDF679B0}" type="slidenum">
              <a:rPr lang="es-CR" smtClean="0"/>
              <a:pPr/>
              <a:t>‹Nº›</a:t>
            </a:fld>
            <a:endParaRPr lang="es-CR"/>
          </a:p>
        </p:txBody>
      </p:sp>
      <p:sp>
        <p:nvSpPr>
          <p:cNvPr id="9" name="8 Marcador de contenido"/>
          <p:cNvSpPr>
            <a:spLocks noGrp="1"/>
          </p:cNvSpPr>
          <p:nvPr>
            <p:ph sz="quarter" idx="1"/>
          </p:nvPr>
        </p:nvSpPr>
        <p:spPr>
          <a:xfrm>
            <a:off x="91440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93395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0DE104AC-86B3-4F94-91A4-4EC3A84D8759}" type="datetimeFigureOut">
              <a:rPr lang="es-CR" smtClean="0"/>
              <a:pPr/>
              <a:t>19/07/2011</a:t>
            </a:fld>
            <a:endParaRPr lang="es-CR"/>
          </a:p>
        </p:txBody>
      </p:sp>
      <p:sp>
        <p:nvSpPr>
          <p:cNvPr id="8" name="7 Marcador de pie de página"/>
          <p:cNvSpPr>
            <a:spLocks noGrp="1"/>
          </p:cNvSpPr>
          <p:nvPr>
            <p:ph type="ftr" sz="quarter" idx="11"/>
          </p:nvPr>
        </p:nvSpPr>
        <p:spPr/>
        <p:txBody>
          <a:bodyPr/>
          <a:lstStyle/>
          <a:p>
            <a:endParaRPr lang="es-CR"/>
          </a:p>
        </p:txBody>
      </p:sp>
      <p:sp>
        <p:nvSpPr>
          <p:cNvPr id="9" name="8 Marcador de número de diapositiva"/>
          <p:cNvSpPr>
            <a:spLocks noGrp="1"/>
          </p:cNvSpPr>
          <p:nvPr>
            <p:ph type="sldNum" sz="quarter" idx="12"/>
          </p:nvPr>
        </p:nvSpPr>
        <p:spPr/>
        <p:txBody>
          <a:bodyPr/>
          <a:lstStyle/>
          <a:p>
            <a:fld id="{1C8EFC0A-1715-4F89-AED6-9C73BDF679B0}" type="slidenum">
              <a:rPr lang="es-CR" smtClean="0"/>
              <a:pPr/>
              <a:t>‹Nº›</a:t>
            </a:fld>
            <a:endParaRPr lang="es-CR"/>
          </a:p>
        </p:txBody>
      </p:sp>
      <p:sp>
        <p:nvSpPr>
          <p:cNvPr id="11" name="10 Marcador de contenido"/>
          <p:cNvSpPr>
            <a:spLocks noGrp="1"/>
          </p:cNvSpPr>
          <p:nvPr>
            <p:ph sz="half" idx="2"/>
          </p:nvPr>
        </p:nvSpPr>
        <p:spPr>
          <a:xfrm>
            <a:off x="9144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49530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0DE104AC-86B3-4F94-91A4-4EC3A84D8759}" type="datetimeFigureOut">
              <a:rPr lang="es-CR" smtClean="0"/>
              <a:pPr/>
              <a:t>19/07/2011</a:t>
            </a:fld>
            <a:endParaRPr lang="es-CR"/>
          </a:p>
        </p:txBody>
      </p:sp>
      <p:sp>
        <p:nvSpPr>
          <p:cNvPr id="4" name="3 Marcador de pie de página"/>
          <p:cNvSpPr>
            <a:spLocks noGrp="1"/>
          </p:cNvSpPr>
          <p:nvPr>
            <p:ph type="ftr" sz="quarter" idx="11"/>
          </p:nvPr>
        </p:nvSpPr>
        <p:spPr/>
        <p:txBody>
          <a:bodyPr/>
          <a:lstStyle/>
          <a:p>
            <a:endParaRPr lang="es-CR"/>
          </a:p>
        </p:txBody>
      </p:sp>
      <p:sp>
        <p:nvSpPr>
          <p:cNvPr id="5" name="4 Marcador de número de diapositiva"/>
          <p:cNvSpPr>
            <a:spLocks noGrp="1"/>
          </p:cNvSpPr>
          <p:nvPr>
            <p:ph type="sldNum" sz="quarter" idx="12"/>
          </p:nvPr>
        </p:nvSpPr>
        <p:spPr/>
        <p:txBody>
          <a:bodyPr/>
          <a:lstStyle/>
          <a:p>
            <a:fld id="{1C8EFC0A-1715-4F89-AED6-9C73BDF679B0}" type="slidenum">
              <a:rPr lang="es-CR" smtClean="0"/>
              <a:pPr/>
              <a:t>‹Nº›</a:t>
            </a:fld>
            <a:endParaRPr lang="es-C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DE104AC-86B3-4F94-91A4-4EC3A84D8759}" type="datetimeFigureOut">
              <a:rPr lang="es-CR" smtClean="0"/>
              <a:pPr/>
              <a:t>19/07/2011</a:t>
            </a:fld>
            <a:endParaRPr lang="es-CR"/>
          </a:p>
        </p:txBody>
      </p:sp>
      <p:sp>
        <p:nvSpPr>
          <p:cNvPr id="3" name="2 Marcador de pie de página"/>
          <p:cNvSpPr>
            <a:spLocks noGrp="1"/>
          </p:cNvSpPr>
          <p:nvPr>
            <p:ph type="ftr" sz="quarter" idx="11"/>
          </p:nvPr>
        </p:nvSpPr>
        <p:spPr/>
        <p:txBody>
          <a:bodyPr/>
          <a:lstStyle/>
          <a:p>
            <a:endParaRPr lang="es-CR"/>
          </a:p>
        </p:txBody>
      </p:sp>
      <p:sp>
        <p:nvSpPr>
          <p:cNvPr id="4" name="3 Marcador de número de diapositiva"/>
          <p:cNvSpPr>
            <a:spLocks noGrp="1"/>
          </p:cNvSpPr>
          <p:nvPr>
            <p:ph type="sldNum" sz="quarter" idx="12"/>
          </p:nvPr>
        </p:nvSpPr>
        <p:spPr/>
        <p:txBody>
          <a:bodyPr/>
          <a:lstStyle/>
          <a:p>
            <a:fld id="{1C8EFC0A-1715-4F89-AED6-9C73BDF679B0}" type="slidenum">
              <a:rPr lang="es-CR" smtClean="0"/>
              <a:pPr/>
              <a:t>‹Nº›</a:t>
            </a:fld>
            <a:endParaRPr lang="es-C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914400" y="273050"/>
            <a:ext cx="77724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0DE104AC-86B3-4F94-91A4-4EC3A84D8759}" type="datetimeFigureOut">
              <a:rPr lang="es-CR" smtClean="0"/>
              <a:pPr/>
              <a:t>19/07/2011</a:t>
            </a:fld>
            <a:endParaRPr lang="es-CR"/>
          </a:p>
        </p:txBody>
      </p:sp>
      <p:sp>
        <p:nvSpPr>
          <p:cNvPr id="6" name="5 Marcador de pie de página"/>
          <p:cNvSpPr>
            <a:spLocks noGrp="1"/>
          </p:cNvSpPr>
          <p:nvPr>
            <p:ph type="ftr" sz="quarter" idx="11"/>
          </p:nvPr>
        </p:nvSpPr>
        <p:spPr/>
        <p:txBody>
          <a:bodyPr/>
          <a:lstStyle/>
          <a:p>
            <a:endParaRPr lang="es-CR"/>
          </a:p>
        </p:txBody>
      </p:sp>
      <p:sp>
        <p:nvSpPr>
          <p:cNvPr id="7" name="6 Marcador de número de diapositiva"/>
          <p:cNvSpPr>
            <a:spLocks noGrp="1"/>
          </p:cNvSpPr>
          <p:nvPr>
            <p:ph type="sldNum" sz="quarter" idx="12"/>
          </p:nvPr>
        </p:nvSpPr>
        <p:spPr/>
        <p:txBody>
          <a:bodyPr/>
          <a:lstStyle/>
          <a:p>
            <a:fld id="{1C8EFC0A-1715-4F89-AED6-9C73BDF679B0}" type="slidenum">
              <a:rPr lang="es-CR" smtClean="0"/>
              <a:pPr/>
              <a:t>‹Nº›</a:t>
            </a:fld>
            <a:endParaRPr lang="es-CR"/>
          </a:p>
        </p:txBody>
      </p:sp>
      <p:sp>
        <p:nvSpPr>
          <p:cNvPr id="11" name="10 Marcador de contenido"/>
          <p:cNvSpPr>
            <a:spLocks noGrp="1"/>
          </p:cNvSpPr>
          <p:nvPr>
            <p:ph sz="quarter" idx="1"/>
          </p:nvPr>
        </p:nvSpPr>
        <p:spPr>
          <a:xfrm>
            <a:off x="2971800" y="1600200"/>
            <a:ext cx="5715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0DE104AC-86B3-4F94-91A4-4EC3A84D8759}" type="datetimeFigureOut">
              <a:rPr lang="es-CR" smtClean="0"/>
              <a:pPr/>
              <a:t>19/07/2011</a:t>
            </a:fld>
            <a:endParaRPr lang="es-CR"/>
          </a:p>
        </p:txBody>
      </p:sp>
      <p:sp>
        <p:nvSpPr>
          <p:cNvPr id="6" name="5 Marcador de pie de página"/>
          <p:cNvSpPr>
            <a:spLocks noGrp="1"/>
          </p:cNvSpPr>
          <p:nvPr>
            <p:ph type="ftr" sz="quarter" idx="11"/>
          </p:nvPr>
        </p:nvSpPr>
        <p:spPr>
          <a:xfrm>
            <a:off x="914400" y="6172200"/>
            <a:ext cx="3886200" cy="457200"/>
          </a:xfrm>
        </p:spPr>
        <p:txBody>
          <a:bodyPr/>
          <a:lstStyle/>
          <a:p>
            <a:endParaRPr lang="es-CR"/>
          </a:p>
        </p:txBody>
      </p:sp>
      <p:sp>
        <p:nvSpPr>
          <p:cNvPr id="7" name="6 Marcador de número de diapositiva"/>
          <p:cNvSpPr>
            <a:spLocks noGrp="1"/>
          </p:cNvSpPr>
          <p:nvPr>
            <p:ph type="sldNum" sz="quarter" idx="12"/>
          </p:nvPr>
        </p:nvSpPr>
        <p:spPr>
          <a:xfrm>
            <a:off x="146304" y="6208776"/>
            <a:ext cx="457200" cy="457200"/>
          </a:xfrm>
        </p:spPr>
        <p:txBody>
          <a:bodyPr/>
          <a:lstStyle/>
          <a:p>
            <a:fld id="{1C8EFC0A-1715-4F89-AED6-9C73BDF679B0}" type="slidenum">
              <a:rPr lang="es-CR" smtClean="0"/>
              <a:pPr/>
              <a:t>‹Nº›</a:t>
            </a:fld>
            <a:endParaRPr lang="es-CR"/>
          </a:p>
        </p:txBody>
      </p:sp>
      <p:sp>
        <p:nvSpPr>
          <p:cNvPr id="11" name="10 Rectángulo"/>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Marcador de título"/>
          <p:cNvSpPr>
            <a:spLocks noGrp="1"/>
          </p:cNvSpPr>
          <p:nvPr>
            <p:ph type="title"/>
          </p:nvPr>
        </p:nvSpPr>
        <p:spPr>
          <a:xfrm>
            <a:off x="914400" y="274638"/>
            <a:ext cx="77724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0DE104AC-86B3-4F94-91A4-4EC3A84D8759}" type="datetimeFigureOut">
              <a:rPr lang="es-CR" smtClean="0"/>
              <a:pPr/>
              <a:t>19/07/2011</a:t>
            </a:fld>
            <a:endParaRPr lang="es-CR"/>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s-CR"/>
          </a:p>
        </p:txBody>
      </p:sp>
      <p:sp>
        <p:nvSpPr>
          <p:cNvPr id="23" name="22 Marcador de número de diapositiva"/>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1C8EFC0A-1715-4F89-AED6-9C73BDF679B0}" type="slidenum">
              <a:rPr lang="es-CR" smtClean="0"/>
              <a:pPr/>
              <a:t>‹Nº›</a:t>
            </a:fld>
            <a:endParaRPr lang="es-C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video" Target="file:///C:\Users\Rossy\Videos\Paginacionwmv.wmv"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ideo" Target="file:///C:\Users\Rossy\Videos\Exposicin%20Memoria%20Virtual%20%20%20Parte%202.wmv"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endParaRPr lang="es-CR"/>
          </a:p>
        </p:txBody>
      </p:sp>
      <p:sp>
        <p:nvSpPr>
          <p:cNvPr id="2" name="1 Título"/>
          <p:cNvSpPr>
            <a:spLocks noGrp="1"/>
          </p:cNvSpPr>
          <p:nvPr>
            <p:ph type="ctrTitle"/>
          </p:nvPr>
        </p:nvSpPr>
        <p:spPr/>
        <p:txBody>
          <a:bodyPr/>
          <a:lstStyle/>
          <a:p>
            <a:r>
              <a:rPr lang="es-CR" dirty="0" smtClean="0"/>
              <a:t>Gestor  de memoria</a:t>
            </a:r>
            <a:endParaRPr lang="es-C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5539" name="Rectangle 3"/>
          <p:cNvSpPr>
            <a:spLocks noGrp="1" noChangeArrowheads="1"/>
          </p:cNvSpPr>
          <p:nvPr>
            <p:ph type="body" idx="1"/>
          </p:nvPr>
        </p:nvSpPr>
        <p:spPr/>
        <p:txBody>
          <a:bodyPr>
            <a:normAutofit fontScale="85000" lnSpcReduction="20000"/>
          </a:bodyPr>
          <a:lstStyle/>
          <a:p>
            <a:pPr>
              <a:lnSpc>
                <a:spcPct val="130000"/>
              </a:lnSpc>
              <a:buFontTx/>
              <a:buAutoNum type="alphaUcPeriod" startAt="4"/>
            </a:pPr>
            <a:r>
              <a:rPr lang="es-ES_tradnl" sz="2000" b="1"/>
              <a:t> Soporte de las regiones del proceso</a:t>
            </a:r>
          </a:p>
          <a:p>
            <a:pPr>
              <a:lnSpc>
                <a:spcPct val="130000"/>
              </a:lnSpc>
              <a:buFontTx/>
              <a:buNone/>
            </a:pPr>
            <a:r>
              <a:rPr lang="es-ES_tradnl"/>
              <a:t>El </a:t>
            </a:r>
            <a:r>
              <a:rPr lang="es-ES_tradnl" u="sng"/>
              <a:t>mapa de memoria</a:t>
            </a:r>
            <a:r>
              <a:rPr lang="es-ES_tradnl"/>
              <a:t> de un proceso </a:t>
            </a:r>
            <a:r>
              <a:rPr lang="es-ES_tradnl" u="sng"/>
              <a:t>no es homogéneo</a:t>
            </a:r>
            <a:r>
              <a:rPr lang="es-ES_tradnl"/>
              <a:t>, ya que las regiones contienen diferentes tipos de información (código, datos y pila normalmente) y poseen diferentes características</a:t>
            </a:r>
          </a:p>
          <a:p>
            <a:pPr algn="just"/>
            <a:r>
              <a:rPr lang="es-ES_tradnl" b="1" u="sng"/>
              <a:t>Acciones</a:t>
            </a:r>
            <a:r>
              <a:rPr lang="es-ES_tradnl"/>
              <a:t>:</a:t>
            </a:r>
          </a:p>
          <a:p>
            <a:pPr marL="781050" lvl="1" indent="-323850" algn="just"/>
            <a:r>
              <a:rPr lang="es-ES_tradnl"/>
              <a:t>Hacer mapa de memoria dinámico:</a:t>
            </a:r>
          </a:p>
          <a:p>
            <a:pPr marL="1238250" lvl="2" indent="-323850" algn="just"/>
            <a:r>
              <a:rPr lang="es-ES_tradnl"/>
              <a:t>Regiones cambian de tamaño (p.ej. pila)</a:t>
            </a:r>
          </a:p>
          <a:p>
            <a:pPr marL="1238250" lvl="2" indent="-323850" algn="just"/>
            <a:r>
              <a:rPr lang="es-ES_tradnl"/>
              <a:t>Se crean y destruyen regiones (el sistema de memoria debe controlar qué regiones están presentes, así como su tamaño)</a:t>
            </a:r>
          </a:p>
          <a:p>
            <a:pPr marL="1238250" lvl="2" indent="-323850" algn="just"/>
            <a:r>
              <a:rPr lang="es-ES_tradnl"/>
              <a:t>Existen zonas sin asignar (huecos, con carácter dinámico)</a:t>
            </a:r>
          </a:p>
          <a:p>
            <a:pPr marL="781050" lvl="1" indent="-323850" algn="just"/>
            <a:r>
              <a:rPr lang="es-ES_tradnl"/>
              <a:t>Detectar accesos no permitidos a una región ( de sólo lectura por ej)</a:t>
            </a:r>
          </a:p>
          <a:p>
            <a:pPr marL="781050" lvl="1" indent="-323850" algn="just"/>
            <a:r>
              <a:rPr lang="es-ES_tradnl"/>
              <a:t>Detectar accesos a huecos</a:t>
            </a:r>
          </a:p>
          <a:p>
            <a:pPr marL="781050" lvl="1" indent="-323850" algn="just"/>
            <a:r>
              <a:rPr lang="es-ES_tradnl"/>
              <a:t>Evitar reservar espacio para huecos</a:t>
            </a:r>
          </a:p>
          <a:p>
            <a:pPr marL="781050" lvl="1" indent="-323850" algn="just"/>
            <a:r>
              <a:rPr lang="es-ES_tradnl"/>
              <a:t>Guardar y gestionar una </a:t>
            </a:r>
            <a:r>
              <a:rPr lang="es-ES_tradnl" u="sng"/>
              <a:t>tabla de regiones</a:t>
            </a:r>
            <a:r>
              <a:rPr lang="es-ES_tradnl"/>
              <a:t> para cada proceso</a:t>
            </a:r>
          </a:p>
        </p:txBody>
      </p:sp>
      <p:sp>
        <p:nvSpPr>
          <p:cNvPr id="1345542" name="Rectangle 6"/>
          <p:cNvSpPr>
            <a:spLocks noChangeArrowheads="1"/>
          </p:cNvSpPr>
          <p:nvPr/>
        </p:nvSpPr>
        <p:spPr bwMode="auto">
          <a:xfrm>
            <a:off x="503238" y="274638"/>
            <a:ext cx="8342312" cy="457200"/>
          </a:xfrm>
          <a:prstGeom prst="rect">
            <a:avLst/>
          </a:prstGeom>
          <a:noFill/>
          <a:ln w="9525">
            <a:noFill/>
            <a:miter lim="800000"/>
            <a:headEnd/>
            <a:tailEnd/>
          </a:ln>
          <a:effectLst/>
        </p:spPr>
        <p:txBody>
          <a:bodyPr wrap="none">
            <a:spAutoFit/>
          </a:bodyPr>
          <a:lstStyle/>
          <a:p>
            <a:pPr algn="just"/>
            <a:r>
              <a:rPr lang="es-ES_tradnl" sz="2400" b="1">
                <a:solidFill>
                  <a:schemeClr val="hlink"/>
                </a:solidFill>
              </a:rPr>
              <a:t>1. Objetivos del sistema de gestión de memoria</a:t>
            </a:r>
            <a:endParaRPr lang="es-ES" sz="3000" b="1">
              <a:solidFill>
                <a:schemeClr val="hlink"/>
              </a:solidFill>
              <a:latin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03" name="Rectangle 3"/>
          <p:cNvSpPr>
            <a:spLocks noGrp="1" noChangeArrowheads="1"/>
          </p:cNvSpPr>
          <p:nvPr>
            <p:ph type="body" idx="1"/>
          </p:nvPr>
        </p:nvSpPr>
        <p:spPr>
          <a:xfrm>
            <a:off x="304800" y="1295400"/>
            <a:ext cx="5105400" cy="4437856"/>
          </a:xfrm>
        </p:spPr>
        <p:txBody>
          <a:bodyPr>
            <a:normAutofit fontScale="85000" lnSpcReduction="20000"/>
          </a:bodyPr>
          <a:lstStyle/>
          <a:p>
            <a:pPr algn="just">
              <a:buFontTx/>
              <a:buNone/>
            </a:pPr>
            <a:r>
              <a:rPr lang="es-ES_tradnl" dirty="0"/>
              <a:t>El reparto de memoria debe ser tal que </a:t>
            </a:r>
            <a:r>
              <a:rPr lang="es-ES_tradnl" dirty="0" err="1"/>
              <a:t>maximize</a:t>
            </a:r>
            <a:r>
              <a:rPr lang="es-ES_tradnl" dirty="0"/>
              <a:t> el grado de multiprogramación para evitar el desperdicio de memoria</a:t>
            </a:r>
          </a:p>
          <a:p>
            <a:r>
              <a:rPr lang="es-ES_tradnl" b="1" u="sng" dirty="0"/>
              <a:t>Memoria desperdiciada</a:t>
            </a:r>
          </a:p>
          <a:p>
            <a:pPr marL="781050" lvl="1" indent="-323850" algn="just"/>
            <a:r>
              <a:rPr lang="es-ES_tradnl" dirty="0"/>
              <a:t>Restos (huecos) inutilizables (fragmentación)</a:t>
            </a:r>
          </a:p>
          <a:p>
            <a:pPr marL="781050" lvl="1" indent="-323850" algn="just"/>
            <a:r>
              <a:rPr lang="es-ES_tradnl" dirty="0"/>
              <a:t>Tablas requeridas por gestor de memoria</a:t>
            </a:r>
          </a:p>
          <a:p>
            <a:pPr algn="just"/>
            <a:r>
              <a:rPr lang="es-ES_tradnl" b="1" u="sng" dirty="0"/>
              <a:t>Acciones</a:t>
            </a:r>
          </a:p>
          <a:p>
            <a:pPr marL="781050" lvl="1" indent="-323850" algn="just"/>
            <a:r>
              <a:rPr lang="es-ES_tradnl" dirty="0"/>
              <a:t>Crear bloques de asignación de menor tamaño</a:t>
            </a:r>
          </a:p>
          <a:p>
            <a:pPr marL="781050" lvl="1" indent="-323850" algn="just"/>
            <a:r>
              <a:rPr lang="es-ES_tradnl" dirty="0"/>
              <a:t>Gestionar las tablas de asignación más eficientemente</a:t>
            </a:r>
          </a:p>
          <a:p>
            <a:pPr marL="781050" lvl="1" indent="-323850" algn="just"/>
            <a:r>
              <a:rPr lang="es-ES_tradnl" dirty="0"/>
              <a:t>Se opta por la paginación</a:t>
            </a:r>
          </a:p>
          <a:p>
            <a:pPr marL="781050" lvl="1" indent="-323850" algn="just"/>
            <a:r>
              <a:rPr lang="es-ES_tradnl" dirty="0"/>
              <a:t>Uso de memoria virtual para aumentar grado de multiprogramación</a:t>
            </a:r>
          </a:p>
        </p:txBody>
      </p:sp>
      <p:pic>
        <p:nvPicPr>
          <p:cNvPr id="1433604" name="Picture 4"/>
          <p:cNvPicPr>
            <a:picLocks noChangeAspect="1" noChangeArrowheads="1"/>
          </p:cNvPicPr>
          <p:nvPr/>
        </p:nvPicPr>
        <p:blipFill>
          <a:blip r:embed="rId3" cstate="print"/>
          <a:srcRect/>
          <a:stretch>
            <a:fillRect/>
          </a:stretch>
        </p:blipFill>
        <p:spPr bwMode="auto">
          <a:xfrm>
            <a:off x="5715000" y="2667000"/>
            <a:ext cx="2713038" cy="3519488"/>
          </a:xfrm>
          <a:prstGeom prst="rect">
            <a:avLst/>
          </a:prstGeom>
          <a:noFill/>
          <a:ln w="9525">
            <a:noFill/>
            <a:miter lim="800000"/>
            <a:headEnd/>
            <a:tailEnd/>
          </a:ln>
          <a:effectLst/>
        </p:spPr>
      </p:pic>
      <p:sp>
        <p:nvSpPr>
          <p:cNvPr id="1433606" name="Rectangle 6"/>
          <p:cNvSpPr>
            <a:spLocks noChangeArrowheads="1"/>
          </p:cNvSpPr>
          <p:nvPr/>
        </p:nvSpPr>
        <p:spPr bwMode="auto">
          <a:xfrm>
            <a:off x="5410200" y="1371600"/>
            <a:ext cx="3733800" cy="1069975"/>
          </a:xfrm>
          <a:prstGeom prst="rect">
            <a:avLst/>
          </a:prstGeom>
          <a:noFill/>
          <a:ln w="9525">
            <a:noFill/>
            <a:miter lim="800000"/>
            <a:headEnd/>
            <a:tailEnd/>
          </a:ln>
          <a:effectLst/>
        </p:spPr>
        <p:txBody>
          <a:bodyPr>
            <a:spAutoFit/>
          </a:bodyPr>
          <a:lstStyle/>
          <a:p>
            <a:r>
              <a:rPr lang="es-ES_tradnl" sz="1600" b="1">
                <a:solidFill>
                  <a:srgbClr val="FF0066"/>
                </a:solidFill>
              </a:rPr>
              <a:t>Aprovechamiento de memoria óptimo es irrealizable!!!!</a:t>
            </a:r>
          </a:p>
          <a:p>
            <a:r>
              <a:rPr lang="es-ES_tradnl" sz="1600" b="1">
                <a:solidFill>
                  <a:srgbClr val="FF0066"/>
                </a:solidFill>
              </a:rPr>
              <a:t>Tablas de gestión demasiado grandes</a:t>
            </a:r>
            <a:endParaRPr lang="en-GB" sz="1600" b="1">
              <a:solidFill>
                <a:srgbClr val="FF0066"/>
              </a:solidFill>
            </a:endParaRPr>
          </a:p>
        </p:txBody>
      </p:sp>
      <p:sp>
        <p:nvSpPr>
          <p:cNvPr id="1433609" name="Rectangle 9"/>
          <p:cNvSpPr>
            <a:spLocks noChangeArrowheads="1"/>
          </p:cNvSpPr>
          <p:nvPr/>
        </p:nvSpPr>
        <p:spPr bwMode="auto">
          <a:xfrm>
            <a:off x="503238" y="274638"/>
            <a:ext cx="8342312" cy="457200"/>
          </a:xfrm>
          <a:prstGeom prst="rect">
            <a:avLst/>
          </a:prstGeom>
          <a:noFill/>
          <a:ln w="9525">
            <a:noFill/>
            <a:miter lim="800000"/>
            <a:headEnd/>
            <a:tailEnd/>
          </a:ln>
          <a:effectLst/>
        </p:spPr>
        <p:txBody>
          <a:bodyPr wrap="none">
            <a:spAutoFit/>
          </a:bodyPr>
          <a:lstStyle/>
          <a:p>
            <a:pPr algn="just"/>
            <a:r>
              <a:rPr lang="es-ES_tradnl" sz="2400" b="1">
                <a:solidFill>
                  <a:schemeClr val="hlink"/>
                </a:solidFill>
              </a:rPr>
              <a:t>1. Objetivos del sistema de gestión de memoria</a:t>
            </a:r>
            <a:endParaRPr lang="es-ES" sz="3000" b="1">
              <a:solidFill>
                <a:schemeClr val="hlink"/>
              </a:solidFill>
              <a:latin typeface="Times New Roman" pitchFamily="18" charset="0"/>
            </a:endParaRPr>
          </a:p>
        </p:txBody>
      </p:sp>
      <p:sp>
        <p:nvSpPr>
          <p:cNvPr id="1433610" name="Rectangle 10"/>
          <p:cNvSpPr>
            <a:spLocks noChangeArrowheads="1"/>
          </p:cNvSpPr>
          <p:nvPr/>
        </p:nvSpPr>
        <p:spPr bwMode="auto">
          <a:xfrm>
            <a:off x="228600" y="838200"/>
            <a:ext cx="7772400" cy="838200"/>
          </a:xfrm>
          <a:prstGeom prst="rect">
            <a:avLst/>
          </a:prstGeom>
          <a:noFill/>
          <a:ln w="9525">
            <a:noFill/>
            <a:miter lim="800000"/>
            <a:headEnd/>
            <a:tailEnd/>
          </a:ln>
          <a:effectLst/>
        </p:spPr>
        <p:txBody>
          <a:bodyPr/>
          <a:lstStyle/>
          <a:p>
            <a:pPr marL="342900" indent="-342900" algn="just">
              <a:spcBef>
                <a:spcPct val="15000"/>
              </a:spcBef>
              <a:buClr>
                <a:schemeClr val="tx1"/>
              </a:buClr>
              <a:buFontTx/>
              <a:buAutoNum type="alphaUcPeriod" startAt="5"/>
            </a:pPr>
            <a:r>
              <a:rPr lang="es-ES_tradnl" sz="2100" b="1"/>
              <a:t>Maximizar el grado de multiprogramación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2579" name="Rectangle 3"/>
          <p:cNvSpPr>
            <a:spLocks noGrp="1" noChangeArrowheads="1"/>
          </p:cNvSpPr>
          <p:nvPr>
            <p:ph type="body" idx="1"/>
          </p:nvPr>
        </p:nvSpPr>
        <p:spPr/>
        <p:txBody>
          <a:bodyPr>
            <a:normAutofit fontScale="85000" lnSpcReduction="20000"/>
          </a:bodyPr>
          <a:lstStyle/>
          <a:p>
            <a:pPr algn="just">
              <a:buFontTx/>
              <a:buAutoNum type="alphaUcPeriod" startAt="6"/>
            </a:pPr>
            <a:r>
              <a:rPr lang="es-ES_tradnl" sz="2100" b="1" dirty="0">
                <a:cs typeface="Times New Roman" pitchFamily="18" charset="0"/>
              </a:rPr>
              <a:t>Mapas</a:t>
            </a:r>
            <a:r>
              <a:rPr lang="en-GB" sz="2100" b="1" dirty="0">
                <a:cs typeface="Times New Roman" pitchFamily="18" charset="0"/>
              </a:rPr>
              <a:t> de </a:t>
            </a:r>
            <a:r>
              <a:rPr lang="es-ES_tradnl" sz="2100" b="1" dirty="0">
                <a:cs typeface="Times New Roman" pitchFamily="18" charset="0"/>
              </a:rPr>
              <a:t>memoria de un tamaño adecuado (normalmente grandes)</a:t>
            </a:r>
          </a:p>
          <a:p>
            <a:pPr>
              <a:lnSpc>
                <a:spcPct val="110000"/>
              </a:lnSpc>
              <a:buFontTx/>
              <a:buNone/>
            </a:pPr>
            <a:r>
              <a:rPr lang="es-ES_tradnl" dirty="0"/>
              <a:t>Los procesos necesitan cada vez mapas más grandes: aplicaciones más novedosas, más recursos gráficos, más carga computacional....</a:t>
            </a:r>
          </a:p>
          <a:p>
            <a:pPr algn="just">
              <a:lnSpc>
                <a:spcPct val="140000"/>
              </a:lnSpc>
            </a:pPr>
            <a:r>
              <a:rPr lang="es-ES_tradnl" b="1" u="sng" dirty="0"/>
              <a:t>Acciones</a:t>
            </a:r>
          </a:p>
          <a:p>
            <a:pPr marL="781050" lvl="1" indent="-323850" algn="just"/>
            <a:r>
              <a:rPr lang="es-ES_tradnl" dirty="0"/>
              <a:t>Utilizar Memoria Virtual</a:t>
            </a:r>
          </a:p>
          <a:p>
            <a:pPr marL="781050" lvl="1" indent="-323850" algn="just"/>
            <a:r>
              <a:rPr lang="es-ES_tradnl" dirty="0"/>
              <a:t>Hacer que el usuario disponga virtualmente de una enorme cantidad de memoria física</a:t>
            </a:r>
          </a:p>
          <a:p>
            <a:pPr algn="just">
              <a:lnSpc>
                <a:spcPct val="180000"/>
              </a:lnSpc>
            </a:pPr>
            <a:r>
              <a:rPr lang="es-ES_tradnl" b="1" u="sng" dirty="0"/>
              <a:t>Otras opciones </a:t>
            </a:r>
            <a:r>
              <a:rPr lang="es-ES_tradnl" b="1" dirty="0"/>
              <a:t>(antigua)</a:t>
            </a:r>
          </a:p>
          <a:p>
            <a:pPr marL="781050" lvl="1" indent="-323850" algn="just"/>
            <a:r>
              <a:rPr lang="es-ES_tradnl" i="1" dirty="0" err="1"/>
              <a:t>Overlays</a:t>
            </a:r>
            <a:endParaRPr lang="es-ES_tradnl" dirty="0"/>
          </a:p>
          <a:p>
            <a:pPr marL="1238250" lvl="2" indent="-323850" algn="just"/>
            <a:r>
              <a:rPr lang="es-ES_tradnl" dirty="0"/>
              <a:t>Programa dividido en fases que se ejecutan sucesivamente</a:t>
            </a:r>
          </a:p>
          <a:p>
            <a:pPr marL="1238250" lvl="2" indent="-323850" algn="just"/>
            <a:r>
              <a:rPr lang="es-ES_tradnl" dirty="0"/>
              <a:t>En cada momento sólo hay una fase residente en memoria</a:t>
            </a:r>
          </a:p>
          <a:p>
            <a:pPr marL="1238250" lvl="2" indent="-323850" algn="just"/>
            <a:r>
              <a:rPr lang="es-ES_tradnl" dirty="0"/>
              <a:t>Cada fase realiza su labor y carga la siguiente</a:t>
            </a:r>
          </a:p>
          <a:p>
            <a:pPr marL="1238250" lvl="2" indent="-323850" algn="just"/>
            <a:r>
              <a:rPr lang="es-ES_tradnl" dirty="0"/>
              <a:t>No es transparente: Toda la labor realizada por programador </a:t>
            </a:r>
          </a:p>
          <a:p>
            <a:pPr marL="781050" lvl="1" indent="-323850" algn="just"/>
            <a:endParaRPr lang="es-ES_tradnl" dirty="0"/>
          </a:p>
        </p:txBody>
      </p:sp>
      <p:sp>
        <p:nvSpPr>
          <p:cNvPr id="1432582" name="Rectangle 6"/>
          <p:cNvSpPr>
            <a:spLocks noChangeArrowheads="1"/>
          </p:cNvSpPr>
          <p:nvPr/>
        </p:nvSpPr>
        <p:spPr bwMode="auto">
          <a:xfrm>
            <a:off x="503238" y="274638"/>
            <a:ext cx="8342312" cy="457200"/>
          </a:xfrm>
          <a:prstGeom prst="rect">
            <a:avLst/>
          </a:prstGeom>
          <a:noFill/>
          <a:ln w="9525">
            <a:noFill/>
            <a:miter lim="800000"/>
            <a:headEnd/>
            <a:tailEnd/>
          </a:ln>
          <a:effectLst/>
        </p:spPr>
        <p:txBody>
          <a:bodyPr wrap="none">
            <a:spAutoFit/>
          </a:bodyPr>
          <a:lstStyle/>
          <a:p>
            <a:pPr algn="just"/>
            <a:r>
              <a:rPr lang="es-ES_tradnl" sz="2400" b="1">
                <a:solidFill>
                  <a:schemeClr val="hlink"/>
                </a:solidFill>
              </a:rPr>
              <a:t>1. Objetivos del sistema de gestión de memoria</a:t>
            </a:r>
            <a:endParaRPr lang="es-ES" sz="3000" b="1">
              <a:solidFill>
                <a:schemeClr val="hlink"/>
              </a:solidFill>
              <a:latin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2707" name="Rectangle 3"/>
          <p:cNvSpPr>
            <a:spLocks noGrp="1" noChangeArrowheads="1"/>
          </p:cNvSpPr>
          <p:nvPr>
            <p:ph type="body" idx="1"/>
          </p:nvPr>
        </p:nvSpPr>
        <p:spPr>
          <a:xfrm>
            <a:off x="304800" y="1676400"/>
            <a:ext cx="8458200" cy="4648200"/>
          </a:xfrm>
        </p:spPr>
        <p:txBody>
          <a:bodyPr>
            <a:normAutofit fontScale="85000" lnSpcReduction="20000"/>
          </a:bodyPr>
          <a:lstStyle/>
          <a:p>
            <a:pPr algn="just">
              <a:buFontTx/>
              <a:buNone/>
            </a:pPr>
            <a:r>
              <a:rPr lang="es-ES_tradnl" b="1"/>
              <a:t>El mapa de proceso se ubica en una zona contigua de la memoria principal</a:t>
            </a:r>
            <a:r>
              <a:rPr lang="es-ES_tradnl"/>
              <a:t>. </a:t>
            </a:r>
          </a:p>
          <a:p>
            <a:pPr algn="just">
              <a:buFontTx/>
              <a:buNone/>
            </a:pPr>
            <a:r>
              <a:rPr lang="es-ES_tradnl" u="sng"/>
              <a:t>Proceso</a:t>
            </a:r>
            <a:r>
              <a:rPr lang="es-ES_tradnl"/>
              <a:t>:</a:t>
            </a:r>
          </a:p>
          <a:p>
            <a:pPr lvl="1" algn="just"/>
            <a:r>
              <a:rPr lang="es-ES_tradnl"/>
              <a:t>El S.O. </a:t>
            </a:r>
            <a:r>
              <a:rPr lang="es-ES_tradnl" b="1"/>
              <a:t>busca un hueco</a:t>
            </a:r>
            <a:r>
              <a:rPr lang="es-ES_tradnl"/>
              <a:t> en memoria de tamaño suficiente para alojar su mapa de memoria del proceso que comienza.</a:t>
            </a:r>
          </a:p>
          <a:p>
            <a:pPr lvl="1" algn="just"/>
            <a:r>
              <a:rPr lang="es-ES_tradnl"/>
              <a:t>El S.O. </a:t>
            </a:r>
            <a:r>
              <a:rPr lang="es-ES_tradnl" b="1"/>
              <a:t>reserva la parte</a:t>
            </a:r>
            <a:r>
              <a:rPr lang="es-ES_tradnl"/>
              <a:t> del hueco </a:t>
            </a:r>
            <a:r>
              <a:rPr lang="es-ES_tradnl" b="1"/>
              <a:t>necesaria</a:t>
            </a:r>
            <a:r>
              <a:rPr lang="es-ES_tradnl"/>
              <a:t> y crea en ella el mapa inicial del proceso</a:t>
            </a:r>
          </a:p>
          <a:p>
            <a:pPr lvl="1" algn="just"/>
            <a:r>
              <a:rPr lang="es-ES_tradnl"/>
              <a:t>Se establece la </a:t>
            </a:r>
            <a:r>
              <a:rPr lang="es-ES_tradnl" b="1"/>
              <a:t>función de traducción</a:t>
            </a:r>
            <a:r>
              <a:rPr lang="es-ES_tradnl"/>
              <a:t>, de forma que las direcciones del programa se correspondan con las direcciones existentes en el hueco asignado.</a:t>
            </a:r>
          </a:p>
          <a:p>
            <a:pPr algn="just">
              <a:buFontTx/>
              <a:buNone/>
            </a:pPr>
            <a:endParaRPr lang="es-ES_tradnl"/>
          </a:p>
          <a:p>
            <a:pPr algn="just">
              <a:buFontTx/>
              <a:buNone/>
            </a:pPr>
            <a:r>
              <a:rPr lang="es-ES_tradnl" u="sng"/>
              <a:t>Hardware requerido</a:t>
            </a:r>
            <a:r>
              <a:rPr lang="es-ES_tradnl"/>
              <a:t>: </a:t>
            </a:r>
          </a:p>
          <a:p>
            <a:pPr lvl="1" algn="just"/>
            <a:r>
              <a:rPr lang="es-ES_tradnl" b="1"/>
              <a:t>Registros valla</a:t>
            </a:r>
            <a:r>
              <a:rPr lang="es-ES_tradnl"/>
              <a:t> (registro base y registro límite). Estos dos registros sólo son accesibles en modo privilegiado.</a:t>
            </a:r>
          </a:p>
          <a:p>
            <a:pPr lvl="1" algn="just"/>
            <a:r>
              <a:rPr lang="es-ES_tradnl"/>
              <a:t>Los registros valla están desocupados cuando el S.O. toma el control para acceder a todo el mapa de memoria.</a:t>
            </a:r>
          </a:p>
          <a:p>
            <a:pPr lvl="1" algn="just"/>
            <a:endParaRPr lang="es-ES_tradnl"/>
          </a:p>
        </p:txBody>
      </p:sp>
      <p:sp>
        <p:nvSpPr>
          <p:cNvPr id="1352712" name="Rectangle 8"/>
          <p:cNvSpPr>
            <a:spLocks noChangeArrowheads="1"/>
          </p:cNvSpPr>
          <p:nvPr/>
        </p:nvSpPr>
        <p:spPr bwMode="auto">
          <a:xfrm>
            <a:off x="990600" y="990600"/>
            <a:ext cx="4273550" cy="457200"/>
          </a:xfrm>
          <a:prstGeom prst="rect">
            <a:avLst/>
          </a:prstGeom>
          <a:noFill/>
          <a:ln w="9525">
            <a:noFill/>
            <a:miter lim="800000"/>
            <a:headEnd/>
            <a:tailEnd/>
          </a:ln>
          <a:effectLst/>
        </p:spPr>
        <p:txBody>
          <a:bodyPr wrap="none">
            <a:spAutoFit/>
          </a:bodyPr>
          <a:lstStyle/>
          <a:p>
            <a:pPr algn="just">
              <a:spcBef>
                <a:spcPct val="15000"/>
              </a:spcBef>
              <a:buClr>
                <a:schemeClr val="tx1"/>
              </a:buClr>
            </a:pPr>
            <a:r>
              <a:rPr lang="es-ES_tradnl" sz="2400" b="1">
                <a:solidFill>
                  <a:schemeClr val="hlink"/>
                </a:solidFill>
              </a:rPr>
              <a:t>3</a:t>
            </a:r>
            <a:r>
              <a:rPr lang="es-ES" sz="2400" b="1">
                <a:solidFill>
                  <a:schemeClr val="hlink"/>
                </a:solidFill>
              </a:rPr>
              <a:t>.1. </a:t>
            </a:r>
            <a:r>
              <a:rPr lang="es-MX" sz="2400" b="1">
                <a:solidFill>
                  <a:schemeClr val="hlink"/>
                </a:solidFill>
              </a:rPr>
              <a:t>Esquema </a:t>
            </a:r>
            <a:r>
              <a:rPr lang="es-ES_tradnl" sz="2400" b="1">
                <a:solidFill>
                  <a:schemeClr val="hlink"/>
                </a:solidFill>
              </a:rPr>
              <a:t>Hardware</a:t>
            </a:r>
            <a:endParaRPr lang="en-GB" sz="2400" b="1">
              <a:solidFill>
                <a:schemeClr val="hlink"/>
              </a:solidFill>
            </a:endParaRPr>
          </a:p>
        </p:txBody>
      </p:sp>
      <p:sp>
        <p:nvSpPr>
          <p:cNvPr id="1352713" name="Rectangle 9"/>
          <p:cNvSpPr>
            <a:spLocks noChangeArrowheads="1"/>
          </p:cNvSpPr>
          <p:nvPr/>
        </p:nvSpPr>
        <p:spPr bwMode="auto">
          <a:xfrm>
            <a:off x="503238" y="274638"/>
            <a:ext cx="8037512" cy="457200"/>
          </a:xfrm>
          <a:prstGeom prst="rect">
            <a:avLst/>
          </a:prstGeom>
          <a:noFill/>
          <a:ln w="9525">
            <a:noFill/>
            <a:miter lim="800000"/>
            <a:headEnd/>
            <a:tailEnd/>
          </a:ln>
          <a:effectLst/>
        </p:spPr>
        <p:txBody>
          <a:bodyPr wrap="none">
            <a:spAutoFit/>
          </a:bodyPr>
          <a:lstStyle/>
          <a:p>
            <a:pPr algn="just"/>
            <a:r>
              <a:rPr lang="es-ES_tradnl" sz="2400" b="1">
                <a:solidFill>
                  <a:schemeClr val="hlink"/>
                </a:solidFill>
              </a:rPr>
              <a:t>Esq. de mem. basados en asignación contigua</a:t>
            </a:r>
            <a:endParaRPr lang="es-ES" sz="3000" b="1">
              <a:solidFill>
                <a:schemeClr val="hlink"/>
              </a:solidFill>
              <a:latin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2322" name="Rectangle 2"/>
          <p:cNvSpPr>
            <a:spLocks noChangeArrowheads="1"/>
          </p:cNvSpPr>
          <p:nvPr/>
        </p:nvSpPr>
        <p:spPr bwMode="auto">
          <a:xfrm>
            <a:off x="304800" y="990600"/>
            <a:ext cx="8458200" cy="4648200"/>
          </a:xfrm>
          <a:prstGeom prst="rect">
            <a:avLst/>
          </a:prstGeom>
          <a:noFill/>
          <a:ln w="9525">
            <a:noFill/>
            <a:miter lim="800000"/>
            <a:headEnd/>
            <a:tailEnd/>
          </a:ln>
          <a:effectLst/>
        </p:spPr>
        <p:txBody>
          <a:bodyPr/>
          <a:lstStyle/>
          <a:p>
            <a:pPr marL="342900" indent="-342900" algn="just">
              <a:spcBef>
                <a:spcPct val="15000"/>
              </a:spcBef>
              <a:buClr>
                <a:schemeClr val="tx1"/>
              </a:buClr>
              <a:buFontTx/>
              <a:buChar char="•"/>
            </a:pPr>
            <a:r>
              <a:rPr lang="es-ES_tradnl" sz="1700" b="1"/>
              <a:t>Registro límite</a:t>
            </a:r>
            <a:r>
              <a:rPr lang="es-ES_tradnl" sz="1700"/>
              <a:t>: Se comprobará que las direcciones usadas por el proceso no excedan el valor almacenado en él.</a:t>
            </a:r>
          </a:p>
          <a:p>
            <a:pPr marL="342900" indent="-342900" algn="just">
              <a:spcBef>
                <a:spcPct val="15000"/>
              </a:spcBef>
              <a:buClr>
                <a:schemeClr val="tx1"/>
              </a:buClr>
              <a:buFontTx/>
              <a:buChar char="•"/>
            </a:pPr>
            <a:r>
              <a:rPr lang="es-ES_tradnl" sz="1700" b="1"/>
              <a:t>Registro base</a:t>
            </a:r>
            <a:r>
              <a:rPr lang="es-ES_tradnl" sz="1700"/>
              <a:t>: Una vez realizada la comprobación anterior, se suma a cada dirección el valor contenido en este registro, de forma que se obtiene la dirección física pertinente.</a:t>
            </a:r>
          </a:p>
          <a:p>
            <a:pPr marL="342900" indent="-342900" algn="just">
              <a:spcBef>
                <a:spcPct val="15000"/>
              </a:spcBef>
              <a:buClr>
                <a:schemeClr val="tx1"/>
              </a:buClr>
            </a:pPr>
            <a:endParaRPr lang="es-ES_tradnl" sz="1700"/>
          </a:p>
          <a:p>
            <a:pPr marL="342900" indent="-342900" algn="just">
              <a:spcBef>
                <a:spcPct val="15000"/>
              </a:spcBef>
              <a:buClr>
                <a:schemeClr val="tx1"/>
              </a:buClr>
            </a:pPr>
            <a:endParaRPr lang="es-ES_tradnl" sz="1700"/>
          </a:p>
        </p:txBody>
      </p:sp>
      <p:sp>
        <p:nvSpPr>
          <p:cNvPr id="1592325" name="Rectangle 5"/>
          <p:cNvSpPr>
            <a:spLocks noChangeArrowheads="1"/>
          </p:cNvSpPr>
          <p:nvPr/>
        </p:nvSpPr>
        <p:spPr bwMode="auto">
          <a:xfrm>
            <a:off x="661988" y="3429000"/>
            <a:ext cx="4432300" cy="2590800"/>
          </a:xfrm>
          <a:prstGeom prst="rect">
            <a:avLst/>
          </a:prstGeom>
          <a:solidFill>
            <a:srgbClr val="CCFFFF"/>
          </a:solidFill>
          <a:ln w="9525">
            <a:solidFill>
              <a:schemeClr val="tx1"/>
            </a:solidFill>
            <a:miter lim="800000"/>
            <a:headEnd/>
            <a:tailEnd/>
          </a:ln>
          <a:effectLst/>
        </p:spPr>
        <p:txBody>
          <a:bodyPr anchor="ctr">
            <a:spAutoFit/>
          </a:bodyPr>
          <a:lstStyle/>
          <a:p>
            <a:endParaRPr lang="es-CR"/>
          </a:p>
        </p:txBody>
      </p:sp>
      <p:sp>
        <p:nvSpPr>
          <p:cNvPr id="1592326" name="Rectangle 6"/>
          <p:cNvSpPr>
            <a:spLocks noChangeArrowheads="1"/>
          </p:cNvSpPr>
          <p:nvPr/>
        </p:nvSpPr>
        <p:spPr bwMode="auto">
          <a:xfrm>
            <a:off x="6084888" y="2519363"/>
            <a:ext cx="2525712" cy="3463925"/>
          </a:xfrm>
          <a:prstGeom prst="rect">
            <a:avLst/>
          </a:prstGeom>
          <a:solidFill>
            <a:srgbClr val="FBC88D"/>
          </a:solidFill>
          <a:ln w="9525">
            <a:solidFill>
              <a:schemeClr val="tx1"/>
            </a:solidFill>
            <a:miter lim="800000"/>
            <a:headEnd/>
            <a:tailEnd/>
          </a:ln>
        </p:spPr>
        <p:txBody>
          <a:bodyPr/>
          <a:lstStyle/>
          <a:p>
            <a:endParaRPr lang="es-CR"/>
          </a:p>
        </p:txBody>
      </p:sp>
      <p:sp>
        <p:nvSpPr>
          <p:cNvPr id="1592327" name="Rectangle 7"/>
          <p:cNvSpPr>
            <a:spLocks noChangeArrowheads="1"/>
          </p:cNvSpPr>
          <p:nvPr/>
        </p:nvSpPr>
        <p:spPr bwMode="auto">
          <a:xfrm>
            <a:off x="1030288" y="4821238"/>
            <a:ext cx="1282700" cy="258762"/>
          </a:xfrm>
          <a:prstGeom prst="rect">
            <a:avLst/>
          </a:prstGeom>
          <a:solidFill>
            <a:srgbClr val="FDFFC7"/>
          </a:solidFill>
          <a:ln w="9525">
            <a:solidFill>
              <a:schemeClr val="tx1"/>
            </a:solidFill>
            <a:miter lim="800000"/>
            <a:headEnd/>
            <a:tailEnd/>
          </a:ln>
        </p:spPr>
        <p:txBody>
          <a:bodyPr/>
          <a:lstStyle/>
          <a:p>
            <a:endParaRPr lang="es-CR"/>
          </a:p>
        </p:txBody>
      </p:sp>
      <p:sp>
        <p:nvSpPr>
          <p:cNvPr id="1592328" name="Rectangle 8"/>
          <p:cNvSpPr>
            <a:spLocks noChangeArrowheads="1"/>
          </p:cNvSpPr>
          <p:nvPr/>
        </p:nvSpPr>
        <p:spPr bwMode="auto">
          <a:xfrm>
            <a:off x="1055688" y="3941763"/>
            <a:ext cx="1282700" cy="249237"/>
          </a:xfrm>
          <a:prstGeom prst="rect">
            <a:avLst/>
          </a:prstGeom>
          <a:solidFill>
            <a:srgbClr val="FDFFC7"/>
          </a:solidFill>
          <a:ln w="9525">
            <a:solidFill>
              <a:schemeClr val="tx1"/>
            </a:solidFill>
            <a:miter lim="800000"/>
            <a:headEnd/>
            <a:tailEnd/>
          </a:ln>
        </p:spPr>
        <p:txBody>
          <a:bodyPr/>
          <a:lstStyle/>
          <a:p>
            <a:endParaRPr lang="es-CR"/>
          </a:p>
        </p:txBody>
      </p:sp>
      <p:sp>
        <p:nvSpPr>
          <p:cNvPr id="1592329" name="Text Box 9"/>
          <p:cNvSpPr txBox="1">
            <a:spLocks noChangeArrowheads="1"/>
          </p:cNvSpPr>
          <p:nvPr/>
        </p:nvSpPr>
        <p:spPr bwMode="auto">
          <a:xfrm>
            <a:off x="1001713" y="4835525"/>
            <a:ext cx="1347787" cy="244475"/>
          </a:xfrm>
          <a:prstGeom prst="rect">
            <a:avLst/>
          </a:prstGeom>
          <a:noFill/>
          <a:ln w="9525">
            <a:noFill/>
            <a:miter lim="800000"/>
            <a:headEnd/>
            <a:tailEnd/>
          </a:ln>
          <a:effectLst/>
        </p:spPr>
        <p:txBody>
          <a:bodyPr wrap="none">
            <a:spAutoFit/>
          </a:bodyPr>
          <a:lstStyle/>
          <a:p>
            <a:r>
              <a:rPr lang="es-ES_tradnl" sz="1000" b="1"/>
              <a:t>LOAD R3, /1500</a:t>
            </a:r>
            <a:endParaRPr lang="en-GB" sz="1000" b="1"/>
          </a:p>
        </p:txBody>
      </p:sp>
      <p:sp>
        <p:nvSpPr>
          <p:cNvPr id="1592330" name="Text Box 10"/>
          <p:cNvSpPr txBox="1">
            <a:spLocks noChangeArrowheads="1"/>
          </p:cNvSpPr>
          <p:nvPr/>
        </p:nvSpPr>
        <p:spPr bwMode="auto">
          <a:xfrm>
            <a:off x="1817688" y="3048000"/>
            <a:ext cx="1446212" cy="366713"/>
          </a:xfrm>
          <a:prstGeom prst="rect">
            <a:avLst/>
          </a:prstGeom>
          <a:noFill/>
          <a:ln w="9525">
            <a:noFill/>
            <a:miter lim="800000"/>
            <a:headEnd/>
            <a:tailEnd/>
          </a:ln>
          <a:effectLst/>
        </p:spPr>
        <p:txBody>
          <a:bodyPr wrap="none">
            <a:spAutoFit/>
          </a:bodyPr>
          <a:lstStyle/>
          <a:p>
            <a:r>
              <a:rPr lang="es-ES_tradnl" sz="1800"/>
              <a:t>Procesador</a:t>
            </a:r>
            <a:endParaRPr lang="en-GB" sz="1800"/>
          </a:p>
        </p:txBody>
      </p:sp>
      <p:sp>
        <p:nvSpPr>
          <p:cNvPr id="1592331" name="Text Box 11"/>
          <p:cNvSpPr txBox="1">
            <a:spLocks noChangeArrowheads="1"/>
          </p:cNvSpPr>
          <p:nvPr/>
        </p:nvSpPr>
        <p:spPr bwMode="auto">
          <a:xfrm>
            <a:off x="6681788" y="2184400"/>
            <a:ext cx="1169987" cy="366713"/>
          </a:xfrm>
          <a:prstGeom prst="rect">
            <a:avLst/>
          </a:prstGeom>
          <a:noFill/>
          <a:ln w="9525">
            <a:noFill/>
            <a:miter lim="800000"/>
            <a:headEnd/>
            <a:tailEnd/>
          </a:ln>
          <a:effectLst/>
        </p:spPr>
        <p:txBody>
          <a:bodyPr wrap="none">
            <a:spAutoFit/>
          </a:bodyPr>
          <a:lstStyle/>
          <a:p>
            <a:r>
              <a:rPr lang="es-ES_tradnl" sz="1800"/>
              <a:t>Memoria</a:t>
            </a:r>
            <a:endParaRPr lang="en-GB" sz="1800"/>
          </a:p>
        </p:txBody>
      </p:sp>
      <p:sp>
        <p:nvSpPr>
          <p:cNvPr id="1592332" name="Text Box 12"/>
          <p:cNvSpPr txBox="1">
            <a:spLocks noChangeArrowheads="1"/>
          </p:cNvSpPr>
          <p:nvPr/>
        </p:nvSpPr>
        <p:spPr bwMode="auto">
          <a:xfrm>
            <a:off x="1512888" y="3581400"/>
            <a:ext cx="382587" cy="274638"/>
          </a:xfrm>
          <a:prstGeom prst="rect">
            <a:avLst/>
          </a:prstGeom>
          <a:noFill/>
          <a:ln w="9525">
            <a:noFill/>
            <a:miter lim="800000"/>
            <a:headEnd/>
            <a:tailEnd/>
          </a:ln>
          <a:effectLst/>
        </p:spPr>
        <p:txBody>
          <a:bodyPr wrap="none">
            <a:spAutoFit/>
          </a:bodyPr>
          <a:lstStyle/>
          <a:p>
            <a:r>
              <a:rPr lang="es-ES_tradnl" sz="1200"/>
              <a:t>PC</a:t>
            </a:r>
            <a:endParaRPr lang="en-GB" sz="1200"/>
          </a:p>
        </p:txBody>
      </p:sp>
      <p:sp>
        <p:nvSpPr>
          <p:cNvPr id="1592333" name="Text Box 13"/>
          <p:cNvSpPr txBox="1">
            <a:spLocks noChangeArrowheads="1"/>
          </p:cNvSpPr>
          <p:nvPr/>
        </p:nvSpPr>
        <p:spPr bwMode="auto">
          <a:xfrm>
            <a:off x="827088" y="4470400"/>
            <a:ext cx="1697037" cy="274638"/>
          </a:xfrm>
          <a:prstGeom prst="rect">
            <a:avLst/>
          </a:prstGeom>
          <a:noFill/>
          <a:ln w="9525">
            <a:noFill/>
            <a:miter lim="800000"/>
            <a:headEnd/>
            <a:tailEnd/>
          </a:ln>
          <a:effectLst/>
        </p:spPr>
        <p:txBody>
          <a:bodyPr wrap="none">
            <a:spAutoFit/>
          </a:bodyPr>
          <a:lstStyle/>
          <a:p>
            <a:r>
              <a:rPr lang="es-ES_tradnl" sz="1200"/>
              <a:t>Registro instrucción</a:t>
            </a:r>
            <a:endParaRPr lang="en-GB" sz="1200"/>
          </a:p>
        </p:txBody>
      </p:sp>
      <p:sp>
        <p:nvSpPr>
          <p:cNvPr id="1592334" name="Text Box 14"/>
          <p:cNvSpPr txBox="1">
            <a:spLocks noChangeArrowheads="1"/>
          </p:cNvSpPr>
          <p:nvPr/>
        </p:nvSpPr>
        <p:spPr bwMode="auto">
          <a:xfrm>
            <a:off x="2778125" y="3505200"/>
            <a:ext cx="2020888" cy="274638"/>
          </a:xfrm>
          <a:prstGeom prst="rect">
            <a:avLst/>
          </a:prstGeom>
          <a:noFill/>
          <a:ln w="9525">
            <a:noFill/>
            <a:miter lim="800000"/>
            <a:headEnd/>
            <a:tailEnd/>
          </a:ln>
          <a:effectLst/>
        </p:spPr>
        <p:txBody>
          <a:bodyPr wrap="none">
            <a:spAutoFit/>
          </a:bodyPr>
          <a:lstStyle/>
          <a:p>
            <a:r>
              <a:rPr lang="es-ES_tradnl" sz="1200"/>
              <a:t>Hard. traducción (MMU)</a:t>
            </a:r>
            <a:endParaRPr lang="en-GB" sz="1200"/>
          </a:p>
        </p:txBody>
      </p:sp>
      <p:sp>
        <p:nvSpPr>
          <p:cNvPr id="1592335" name="Rectangle 15"/>
          <p:cNvSpPr>
            <a:spLocks noChangeArrowheads="1"/>
          </p:cNvSpPr>
          <p:nvPr/>
        </p:nvSpPr>
        <p:spPr bwMode="auto">
          <a:xfrm>
            <a:off x="2732088" y="3810000"/>
            <a:ext cx="2133600" cy="1447800"/>
          </a:xfrm>
          <a:prstGeom prst="rect">
            <a:avLst/>
          </a:prstGeom>
          <a:solidFill>
            <a:srgbClr val="FFFF99"/>
          </a:solidFill>
          <a:ln w="9525">
            <a:solidFill>
              <a:schemeClr val="tx1"/>
            </a:solidFill>
            <a:miter lim="800000"/>
            <a:headEnd/>
            <a:tailEnd/>
          </a:ln>
          <a:effectLst/>
        </p:spPr>
        <p:txBody>
          <a:bodyPr anchor="ctr">
            <a:spAutoFit/>
          </a:bodyPr>
          <a:lstStyle/>
          <a:p>
            <a:endParaRPr lang="es-CR"/>
          </a:p>
        </p:txBody>
      </p:sp>
      <p:sp>
        <p:nvSpPr>
          <p:cNvPr id="1592336" name="Rectangle 16"/>
          <p:cNvSpPr>
            <a:spLocks noChangeArrowheads="1"/>
          </p:cNvSpPr>
          <p:nvPr/>
        </p:nvSpPr>
        <p:spPr bwMode="auto">
          <a:xfrm>
            <a:off x="2940050" y="4167188"/>
            <a:ext cx="777875" cy="376237"/>
          </a:xfrm>
          <a:prstGeom prst="rect">
            <a:avLst/>
          </a:prstGeom>
          <a:solidFill>
            <a:srgbClr val="FF0066"/>
          </a:solidFill>
          <a:ln w="9525">
            <a:solidFill>
              <a:schemeClr val="tx1"/>
            </a:solidFill>
            <a:miter lim="800000"/>
            <a:headEnd/>
            <a:tailEnd/>
          </a:ln>
          <a:effectLst/>
        </p:spPr>
        <p:txBody>
          <a:bodyPr wrap="none" anchor="ctr">
            <a:spAutoFit/>
          </a:bodyPr>
          <a:lstStyle/>
          <a:p>
            <a:r>
              <a:rPr lang="es-ES_tradnl" sz="1800"/>
              <a:t>4000</a:t>
            </a:r>
            <a:endParaRPr lang="en-GB" sz="1800"/>
          </a:p>
        </p:txBody>
      </p:sp>
      <p:sp>
        <p:nvSpPr>
          <p:cNvPr id="1592337" name="Rectangle 17"/>
          <p:cNvSpPr>
            <a:spLocks noChangeArrowheads="1"/>
          </p:cNvSpPr>
          <p:nvPr/>
        </p:nvSpPr>
        <p:spPr bwMode="auto">
          <a:xfrm>
            <a:off x="3819525" y="4167188"/>
            <a:ext cx="923925" cy="376237"/>
          </a:xfrm>
          <a:prstGeom prst="rect">
            <a:avLst/>
          </a:prstGeom>
          <a:solidFill>
            <a:srgbClr val="FF0066"/>
          </a:solidFill>
          <a:ln w="9525">
            <a:solidFill>
              <a:schemeClr val="tx1"/>
            </a:solidFill>
            <a:miter lim="800000"/>
            <a:headEnd/>
            <a:tailEnd/>
          </a:ln>
          <a:effectLst/>
        </p:spPr>
        <p:txBody>
          <a:bodyPr wrap="none" anchor="ctr">
            <a:spAutoFit/>
          </a:bodyPr>
          <a:lstStyle/>
          <a:p>
            <a:r>
              <a:rPr lang="es-ES_tradnl" sz="1800"/>
              <a:t>21000</a:t>
            </a:r>
            <a:endParaRPr lang="en-GB" sz="1800"/>
          </a:p>
        </p:txBody>
      </p:sp>
      <p:sp>
        <p:nvSpPr>
          <p:cNvPr id="1592338" name="Text Box 18"/>
          <p:cNvSpPr txBox="1">
            <a:spLocks noChangeArrowheads="1"/>
          </p:cNvSpPr>
          <p:nvPr/>
        </p:nvSpPr>
        <p:spPr bwMode="auto">
          <a:xfrm>
            <a:off x="2976563" y="3916363"/>
            <a:ext cx="822325" cy="274637"/>
          </a:xfrm>
          <a:prstGeom prst="rect">
            <a:avLst/>
          </a:prstGeom>
          <a:noFill/>
          <a:ln w="9525">
            <a:noFill/>
            <a:miter lim="800000"/>
            <a:headEnd/>
            <a:tailEnd/>
          </a:ln>
          <a:effectLst/>
        </p:spPr>
        <p:txBody>
          <a:bodyPr wrap="none">
            <a:spAutoFit/>
          </a:bodyPr>
          <a:lstStyle/>
          <a:p>
            <a:r>
              <a:rPr lang="es-ES_tradnl" sz="1200"/>
              <a:t>R. límite</a:t>
            </a:r>
            <a:endParaRPr lang="en-GB" sz="1200"/>
          </a:p>
        </p:txBody>
      </p:sp>
      <p:sp>
        <p:nvSpPr>
          <p:cNvPr id="1592339" name="Text Box 19"/>
          <p:cNvSpPr txBox="1">
            <a:spLocks noChangeArrowheads="1"/>
          </p:cNvSpPr>
          <p:nvPr/>
        </p:nvSpPr>
        <p:spPr bwMode="auto">
          <a:xfrm>
            <a:off x="3924300" y="3911600"/>
            <a:ext cx="757238" cy="274638"/>
          </a:xfrm>
          <a:prstGeom prst="rect">
            <a:avLst/>
          </a:prstGeom>
          <a:noFill/>
          <a:ln w="9525">
            <a:noFill/>
            <a:miter lim="800000"/>
            <a:headEnd/>
            <a:tailEnd/>
          </a:ln>
          <a:effectLst/>
        </p:spPr>
        <p:txBody>
          <a:bodyPr wrap="none">
            <a:spAutoFit/>
          </a:bodyPr>
          <a:lstStyle/>
          <a:p>
            <a:r>
              <a:rPr lang="es-ES_tradnl" sz="1200"/>
              <a:t>R. base</a:t>
            </a:r>
            <a:endParaRPr lang="en-GB" sz="1200"/>
          </a:p>
        </p:txBody>
      </p:sp>
      <p:sp>
        <p:nvSpPr>
          <p:cNvPr id="1592340" name="Oval 20"/>
          <p:cNvSpPr>
            <a:spLocks noChangeArrowheads="1"/>
          </p:cNvSpPr>
          <p:nvPr/>
        </p:nvSpPr>
        <p:spPr bwMode="auto">
          <a:xfrm>
            <a:off x="3111500" y="4708525"/>
            <a:ext cx="460375" cy="490538"/>
          </a:xfrm>
          <a:prstGeom prst="ellipse">
            <a:avLst/>
          </a:prstGeom>
          <a:solidFill>
            <a:srgbClr val="F0E8F0"/>
          </a:solidFill>
          <a:ln w="9525">
            <a:solidFill>
              <a:schemeClr val="tx1"/>
            </a:solidFill>
            <a:round/>
            <a:headEnd/>
            <a:tailEnd/>
          </a:ln>
          <a:effectLst/>
        </p:spPr>
        <p:txBody>
          <a:bodyPr wrap="none" anchor="ctr">
            <a:spAutoFit/>
          </a:bodyPr>
          <a:lstStyle/>
          <a:p>
            <a:r>
              <a:rPr lang="es-ES_tradnl" sz="1800"/>
              <a:t>&gt;</a:t>
            </a:r>
            <a:endParaRPr lang="en-GB" sz="1800"/>
          </a:p>
        </p:txBody>
      </p:sp>
      <p:sp>
        <p:nvSpPr>
          <p:cNvPr id="1592341" name="Text Box 21"/>
          <p:cNvSpPr txBox="1">
            <a:spLocks noChangeArrowheads="1"/>
          </p:cNvSpPr>
          <p:nvPr/>
        </p:nvSpPr>
        <p:spPr bwMode="auto">
          <a:xfrm>
            <a:off x="1592263" y="3941763"/>
            <a:ext cx="274637" cy="244475"/>
          </a:xfrm>
          <a:prstGeom prst="rect">
            <a:avLst/>
          </a:prstGeom>
          <a:noFill/>
          <a:ln w="9525">
            <a:noFill/>
            <a:miter lim="800000"/>
            <a:headEnd/>
            <a:tailEnd/>
          </a:ln>
          <a:effectLst/>
        </p:spPr>
        <p:txBody>
          <a:bodyPr wrap="none">
            <a:spAutoFit/>
          </a:bodyPr>
          <a:lstStyle/>
          <a:p>
            <a:r>
              <a:rPr lang="es-ES_tradnl" sz="1000" b="1"/>
              <a:t>8</a:t>
            </a:r>
            <a:endParaRPr lang="en-GB" sz="1000" b="1"/>
          </a:p>
        </p:txBody>
      </p:sp>
      <p:cxnSp>
        <p:nvCxnSpPr>
          <p:cNvPr id="1592342" name="AutoShape 22"/>
          <p:cNvCxnSpPr>
            <a:cxnSpLocks noChangeShapeType="1"/>
            <a:stCxn id="1592329" idx="3"/>
            <a:endCxn id="1592340" idx="2"/>
          </p:cNvCxnSpPr>
          <p:nvPr/>
        </p:nvCxnSpPr>
        <p:spPr bwMode="auto">
          <a:xfrm flipV="1">
            <a:off x="2349500" y="4954588"/>
            <a:ext cx="762000" cy="3175"/>
          </a:xfrm>
          <a:prstGeom prst="bentConnector3">
            <a:avLst>
              <a:gd name="adj1" fmla="val 50000"/>
            </a:avLst>
          </a:prstGeom>
          <a:noFill/>
          <a:ln w="9525">
            <a:solidFill>
              <a:schemeClr val="tx1"/>
            </a:solidFill>
            <a:miter lim="800000"/>
            <a:headEnd/>
            <a:tailEnd type="triangle" w="med" len="med"/>
          </a:ln>
          <a:effectLst/>
        </p:spPr>
      </p:cxnSp>
      <p:cxnSp>
        <p:nvCxnSpPr>
          <p:cNvPr id="1592343" name="AutoShape 23"/>
          <p:cNvCxnSpPr>
            <a:cxnSpLocks noChangeShapeType="1"/>
            <a:stCxn id="1592336" idx="2"/>
            <a:endCxn id="1592340" idx="0"/>
          </p:cNvCxnSpPr>
          <p:nvPr/>
        </p:nvCxnSpPr>
        <p:spPr bwMode="auto">
          <a:xfrm>
            <a:off x="3328988" y="4543425"/>
            <a:ext cx="12700" cy="165100"/>
          </a:xfrm>
          <a:prstGeom prst="straightConnector1">
            <a:avLst/>
          </a:prstGeom>
          <a:noFill/>
          <a:ln w="9525">
            <a:solidFill>
              <a:schemeClr val="tx1"/>
            </a:solidFill>
            <a:round/>
            <a:headEnd/>
            <a:tailEnd type="triangle" w="med" len="med"/>
          </a:ln>
          <a:effectLst/>
        </p:spPr>
      </p:cxnSp>
      <p:cxnSp>
        <p:nvCxnSpPr>
          <p:cNvPr id="1592344" name="AutoShape 24"/>
          <p:cNvCxnSpPr>
            <a:cxnSpLocks noChangeShapeType="1"/>
            <a:stCxn id="1592340" idx="6"/>
            <a:endCxn id="1592367" idx="2"/>
          </p:cNvCxnSpPr>
          <p:nvPr/>
        </p:nvCxnSpPr>
        <p:spPr bwMode="auto">
          <a:xfrm>
            <a:off x="3571875" y="4954588"/>
            <a:ext cx="490538" cy="3175"/>
          </a:xfrm>
          <a:prstGeom prst="straightConnector1">
            <a:avLst/>
          </a:prstGeom>
          <a:noFill/>
          <a:ln w="9525">
            <a:solidFill>
              <a:schemeClr val="tx1"/>
            </a:solidFill>
            <a:round/>
            <a:headEnd/>
            <a:tailEnd type="triangle" w="med" len="med"/>
          </a:ln>
          <a:effectLst/>
        </p:spPr>
      </p:cxnSp>
      <p:cxnSp>
        <p:nvCxnSpPr>
          <p:cNvPr id="1592345" name="AutoShape 25"/>
          <p:cNvCxnSpPr>
            <a:cxnSpLocks noChangeShapeType="1"/>
            <a:stCxn id="1592337" idx="2"/>
            <a:endCxn id="1592367" idx="0"/>
          </p:cNvCxnSpPr>
          <p:nvPr/>
        </p:nvCxnSpPr>
        <p:spPr bwMode="auto">
          <a:xfrm>
            <a:off x="4281488" y="4543425"/>
            <a:ext cx="11112" cy="168275"/>
          </a:xfrm>
          <a:prstGeom prst="straightConnector1">
            <a:avLst/>
          </a:prstGeom>
          <a:noFill/>
          <a:ln w="9525">
            <a:solidFill>
              <a:schemeClr val="tx1"/>
            </a:solidFill>
            <a:round/>
            <a:headEnd/>
            <a:tailEnd type="triangle" w="med" len="med"/>
          </a:ln>
          <a:effectLst/>
        </p:spPr>
      </p:cxnSp>
      <p:sp>
        <p:nvSpPr>
          <p:cNvPr id="1592346" name="Text Box 26"/>
          <p:cNvSpPr txBox="1">
            <a:spLocks noChangeArrowheads="1"/>
          </p:cNvSpPr>
          <p:nvPr/>
        </p:nvSpPr>
        <p:spPr bwMode="auto">
          <a:xfrm>
            <a:off x="3551238" y="4648200"/>
            <a:ext cx="419100" cy="274638"/>
          </a:xfrm>
          <a:prstGeom prst="rect">
            <a:avLst/>
          </a:prstGeom>
          <a:noFill/>
          <a:ln w="9525">
            <a:noFill/>
            <a:miter lim="800000"/>
            <a:headEnd/>
            <a:tailEnd/>
          </a:ln>
          <a:effectLst/>
        </p:spPr>
        <p:txBody>
          <a:bodyPr wrap="none">
            <a:spAutoFit/>
          </a:bodyPr>
          <a:lstStyle/>
          <a:p>
            <a:r>
              <a:rPr lang="es-ES_tradnl" sz="1200"/>
              <a:t>NO</a:t>
            </a:r>
            <a:endParaRPr lang="en-GB" sz="1200"/>
          </a:p>
        </p:txBody>
      </p:sp>
      <p:sp>
        <p:nvSpPr>
          <p:cNvPr id="1592347" name="Text Box 27"/>
          <p:cNvSpPr txBox="1">
            <a:spLocks noChangeArrowheads="1"/>
          </p:cNvSpPr>
          <p:nvPr/>
        </p:nvSpPr>
        <p:spPr bwMode="auto">
          <a:xfrm>
            <a:off x="2868613" y="5676900"/>
            <a:ext cx="946150" cy="274638"/>
          </a:xfrm>
          <a:prstGeom prst="rect">
            <a:avLst/>
          </a:prstGeom>
          <a:noFill/>
          <a:ln w="9525">
            <a:noFill/>
            <a:miter lim="800000"/>
            <a:headEnd/>
            <a:tailEnd/>
          </a:ln>
          <a:effectLst/>
        </p:spPr>
        <p:txBody>
          <a:bodyPr wrap="none">
            <a:spAutoFit/>
          </a:bodyPr>
          <a:lstStyle/>
          <a:p>
            <a:r>
              <a:rPr lang="es-ES_tradnl" sz="1200"/>
              <a:t>Excepción</a:t>
            </a:r>
            <a:endParaRPr lang="en-GB" sz="1200"/>
          </a:p>
        </p:txBody>
      </p:sp>
      <p:cxnSp>
        <p:nvCxnSpPr>
          <p:cNvPr id="1592348" name="AutoShape 28"/>
          <p:cNvCxnSpPr>
            <a:cxnSpLocks noChangeShapeType="1"/>
            <a:stCxn id="1592340" idx="4"/>
            <a:endCxn id="1592347" idx="0"/>
          </p:cNvCxnSpPr>
          <p:nvPr/>
        </p:nvCxnSpPr>
        <p:spPr bwMode="auto">
          <a:xfrm>
            <a:off x="3341688" y="5199063"/>
            <a:ext cx="0" cy="477837"/>
          </a:xfrm>
          <a:prstGeom prst="straightConnector1">
            <a:avLst/>
          </a:prstGeom>
          <a:noFill/>
          <a:ln w="9525">
            <a:solidFill>
              <a:schemeClr val="tx1"/>
            </a:solidFill>
            <a:round/>
            <a:headEnd/>
            <a:tailEnd type="triangle" w="med" len="med"/>
          </a:ln>
          <a:effectLst/>
        </p:spPr>
      </p:cxnSp>
      <p:sp>
        <p:nvSpPr>
          <p:cNvPr id="1592349" name="Rectangle 29"/>
          <p:cNvSpPr>
            <a:spLocks noChangeArrowheads="1"/>
          </p:cNvSpPr>
          <p:nvPr/>
        </p:nvSpPr>
        <p:spPr bwMode="auto">
          <a:xfrm>
            <a:off x="6084888" y="3352800"/>
            <a:ext cx="2514600" cy="304800"/>
          </a:xfrm>
          <a:prstGeom prst="rect">
            <a:avLst/>
          </a:prstGeom>
          <a:solidFill>
            <a:srgbClr val="FFFF00"/>
          </a:solidFill>
          <a:ln w="9525">
            <a:solidFill>
              <a:schemeClr val="tx1"/>
            </a:solidFill>
            <a:miter lim="800000"/>
            <a:headEnd/>
            <a:tailEnd/>
          </a:ln>
          <a:effectLst/>
        </p:spPr>
        <p:txBody>
          <a:bodyPr anchor="ctr">
            <a:spAutoFit/>
          </a:bodyPr>
          <a:lstStyle/>
          <a:p>
            <a:endParaRPr lang="es-CR"/>
          </a:p>
        </p:txBody>
      </p:sp>
      <p:sp>
        <p:nvSpPr>
          <p:cNvPr id="1592350" name="Rectangle 30"/>
          <p:cNvSpPr>
            <a:spLocks noChangeArrowheads="1"/>
          </p:cNvSpPr>
          <p:nvPr/>
        </p:nvSpPr>
        <p:spPr bwMode="auto">
          <a:xfrm>
            <a:off x="6084888" y="4724400"/>
            <a:ext cx="2514600" cy="152400"/>
          </a:xfrm>
          <a:prstGeom prst="rect">
            <a:avLst/>
          </a:prstGeom>
          <a:solidFill>
            <a:srgbClr val="FFFF00"/>
          </a:solidFill>
          <a:ln w="9525">
            <a:solidFill>
              <a:schemeClr val="tx1"/>
            </a:solidFill>
            <a:miter lim="800000"/>
            <a:headEnd/>
            <a:tailEnd/>
          </a:ln>
          <a:effectLst/>
        </p:spPr>
        <p:txBody>
          <a:bodyPr anchor="ctr">
            <a:spAutoFit/>
          </a:bodyPr>
          <a:lstStyle/>
          <a:p>
            <a:endParaRPr lang="es-CR"/>
          </a:p>
        </p:txBody>
      </p:sp>
      <p:sp>
        <p:nvSpPr>
          <p:cNvPr id="1592351" name="Line 31"/>
          <p:cNvSpPr>
            <a:spLocks noChangeShapeType="1"/>
          </p:cNvSpPr>
          <p:nvPr/>
        </p:nvSpPr>
        <p:spPr bwMode="auto">
          <a:xfrm>
            <a:off x="6084888" y="4191000"/>
            <a:ext cx="2514600" cy="0"/>
          </a:xfrm>
          <a:prstGeom prst="line">
            <a:avLst/>
          </a:prstGeom>
          <a:noFill/>
          <a:ln w="9525">
            <a:solidFill>
              <a:schemeClr val="tx1"/>
            </a:solidFill>
            <a:round/>
            <a:headEnd/>
            <a:tailEnd/>
          </a:ln>
          <a:effectLst/>
        </p:spPr>
        <p:txBody>
          <a:bodyPr wrap="none" anchor="ctr">
            <a:spAutoFit/>
          </a:bodyPr>
          <a:lstStyle/>
          <a:p>
            <a:endParaRPr lang="es-CR"/>
          </a:p>
        </p:txBody>
      </p:sp>
      <p:sp>
        <p:nvSpPr>
          <p:cNvPr id="1592352" name="Line 32"/>
          <p:cNvSpPr>
            <a:spLocks noChangeShapeType="1"/>
          </p:cNvSpPr>
          <p:nvPr/>
        </p:nvSpPr>
        <p:spPr bwMode="auto">
          <a:xfrm>
            <a:off x="6084888" y="5562600"/>
            <a:ext cx="2514600" cy="0"/>
          </a:xfrm>
          <a:prstGeom prst="line">
            <a:avLst/>
          </a:prstGeom>
          <a:noFill/>
          <a:ln w="9525">
            <a:solidFill>
              <a:schemeClr val="tx1"/>
            </a:solidFill>
            <a:round/>
            <a:headEnd/>
            <a:tailEnd/>
          </a:ln>
          <a:effectLst/>
        </p:spPr>
        <p:txBody>
          <a:bodyPr wrap="none" anchor="ctr">
            <a:spAutoFit/>
          </a:bodyPr>
          <a:lstStyle/>
          <a:p>
            <a:endParaRPr lang="es-CR"/>
          </a:p>
        </p:txBody>
      </p:sp>
      <p:sp>
        <p:nvSpPr>
          <p:cNvPr id="1592353" name="Line 33"/>
          <p:cNvSpPr>
            <a:spLocks noChangeShapeType="1"/>
          </p:cNvSpPr>
          <p:nvPr/>
        </p:nvSpPr>
        <p:spPr bwMode="auto">
          <a:xfrm>
            <a:off x="6389688" y="5765800"/>
            <a:ext cx="1905000" cy="0"/>
          </a:xfrm>
          <a:prstGeom prst="line">
            <a:avLst/>
          </a:prstGeom>
          <a:noFill/>
          <a:ln w="9525">
            <a:solidFill>
              <a:schemeClr val="tx1"/>
            </a:solidFill>
            <a:prstDash val="sysDot"/>
            <a:round/>
            <a:headEnd/>
            <a:tailEnd/>
          </a:ln>
          <a:effectLst/>
        </p:spPr>
        <p:txBody>
          <a:bodyPr wrap="none" anchor="ctr">
            <a:spAutoFit/>
          </a:bodyPr>
          <a:lstStyle/>
          <a:p>
            <a:endParaRPr lang="es-CR"/>
          </a:p>
        </p:txBody>
      </p:sp>
      <p:sp>
        <p:nvSpPr>
          <p:cNvPr id="1592354" name="Text Box 34"/>
          <p:cNvSpPr txBox="1">
            <a:spLocks noChangeArrowheads="1"/>
          </p:cNvSpPr>
          <p:nvPr/>
        </p:nvSpPr>
        <p:spPr bwMode="auto">
          <a:xfrm>
            <a:off x="6770688" y="2819400"/>
            <a:ext cx="1049337" cy="304800"/>
          </a:xfrm>
          <a:prstGeom prst="rect">
            <a:avLst/>
          </a:prstGeom>
          <a:noFill/>
          <a:ln w="9525">
            <a:noFill/>
            <a:miter lim="800000"/>
            <a:headEnd/>
            <a:tailEnd/>
          </a:ln>
          <a:effectLst/>
        </p:spPr>
        <p:txBody>
          <a:bodyPr wrap="none">
            <a:spAutoFit/>
          </a:bodyPr>
          <a:lstStyle/>
          <a:p>
            <a:r>
              <a:rPr lang="es-ES_tradnl" sz="1400"/>
              <a:t>Proceso 4</a:t>
            </a:r>
            <a:endParaRPr lang="en-GB" sz="1400"/>
          </a:p>
        </p:txBody>
      </p:sp>
      <p:sp>
        <p:nvSpPr>
          <p:cNvPr id="1592355" name="Text Box 35"/>
          <p:cNvSpPr txBox="1">
            <a:spLocks noChangeArrowheads="1"/>
          </p:cNvSpPr>
          <p:nvPr/>
        </p:nvSpPr>
        <p:spPr bwMode="auto">
          <a:xfrm>
            <a:off x="6770688" y="3771900"/>
            <a:ext cx="1049337" cy="304800"/>
          </a:xfrm>
          <a:prstGeom prst="rect">
            <a:avLst/>
          </a:prstGeom>
          <a:noFill/>
          <a:ln w="9525">
            <a:noFill/>
            <a:miter lim="800000"/>
            <a:headEnd/>
            <a:tailEnd/>
          </a:ln>
          <a:effectLst/>
        </p:spPr>
        <p:txBody>
          <a:bodyPr wrap="none">
            <a:spAutoFit/>
          </a:bodyPr>
          <a:lstStyle/>
          <a:p>
            <a:r>
              <a:rPr lang="es-ES_tradnl" sz="1400"/>
              <a:t>Proceso 7</a:t>
            </a:r>
            <a:endParaRPr lang="en-GB" sz="1400"/>
          </a:p>
        </p:txBody>
      </p:sp>
      <p:sp>
        <p:nvSpPr>
          <p:cNvPr id="1592356" name="Text Box 36"/>
          <p:cNvSpPr txBox="1">
            <a:spLocks noChangeArrowheads="1"/>
          </p:cNvSpPr>
          <p:nvPr/>
        </p:nvSpPr>
        <p:spPr bwMode="auto">
          <a:xfrm>
            <a:off x="6770688" y="4305300"/>
            <a:ext cx="1049337" cy="304800"/>
          </a:xfrm>
          <a:prstGeom prst="rect">
            <a:avLst/>
          </a:prstGeom>
          <a:noFill/>
          <a:ln w="9525">
            <a:noFill/>
            <a:miter lim="800000"/>
            <a:headEnd/>
            <a:tailEnd/>
          </a:ln>
          <a:effectLst/>
        </p:spPr>
        <p:txBody>
          <a:bodyPr wrap="none">
            <a:spAutoFit/>
          </a:bodyPr>
          <a:lstStyle/>
          <a:p>
            <a:r>
              <a:rPr lang="es-ES_tradnl" sz="1400"/>
              <a:t>Proceso 3</a:t>
            </a:r>
            <a:endParaRPr lang="en-GB" sz="1400"/>
          </a:p>
        </p:txBody>
      </p:sp>
      <p:sp>
        <p:nvSpPr>
          <p:cNvPr id="1592357" name="Text Box 37"/>
          <p:cNvSpPr txBox="1">
            <a:spLocks noChangeArrowheads="1"/>
          </p:cNvSpPr>
          <p:nvPr/>
        </p:nvSpPr>
        <p:spPr bwMode="auto">
          <a:xfrm>
            <a:off x="6770688" y="5054600"/>
            <a:ext cx="1049337" cy="304800"/>
          </a:xfrm>
          <a:prstGeom prst="rect">
            <a:avLst/>
          </a:prstGeom>
          <a:noFill/>
          <a:ln w="9525">
            <a:noFill/>
            <a:miter lim="800000"/>
            <a:headEnd/>
            <a:tailEnd/>
          </a:ln>
          <a:effectLst/>
        </p:spPr>
        <p:txBody>
          <a:bodyPr wrap="none">
            <a:spAutoFit/>
          </a:bodyPr>
          <a:lstStyle/>
          <a:p>
            <a:r>
              <a:rPr lang="es-ES_tradnl" sz="1400"/>
              <a:t>Proceso 2</a:t>
            </a:r>
            <a:endParaRPr lang="en-GB" sz="1400"/>
          </a:p>
        </p:txBody>
      </p:sp>
      <p:sp>
        <p:nvSpPr>
          <p:cNvPr id="1592358" name="Text Box 38"/>
          <p:cNvSpPr txBox="1">
            <a:spLocks noChangeArrowheads="1"/>
          </p:cNvSpPr>
          <p:nvPr/>
        </p:nvSpPr>
        <p:spPr bwMode="auto">
          <a:xfrm>
            <a:off x="5743575" y="5829300"/>
            <a:ext cx="334963" cy="304800"/>
          </a:xfrm>
          <a:prstGeom prst="rect">
            <a:avLst/>
          </a:prstGeom>
          <a:noFill/>
          <a:ln w="9525">
            <a:noFill/>
            <a:miter lim="800000"/>
            <a:headEnd/>
            <a:tailEnd/>
          </a:ln>
          <a:effectLst/>
        </p:spPr>
        <p:txBody>
          <a:bodyPr wrap="none">
            <a:spAutoFit/>
          </a:bodyPr>
          <a:lstStyle/>
          <a:p>
            <a:r>
              <a:rPr lang="es-ES_tradnl" sz="1400" b="1"/>
              <a:t>N</a:t>
            </a:r>
            <a:endParaRPr lang="en-GB" sz="1400" b="1"/>
          </a:p>
        </p:txBody>
      </p:sp>
      <p:sp>
        <p:nvSpPr>
          <p:cNvPr id="1592359" name="Text Box 39"/>
          <p:cNvSpPr txBox="1">
            <a:spLocks noChangeArrowheads="1"/>
          </p:cNvSpPr>
          <p:nvPr/>
        </p:nvSpPr>
        <p:spPr bwMode="auto">
          <a:xfrm>
            <a:off x="5310188" y="5422900"/>
            <a:ext cx="819150" cy="304800"/>
          </a:xfrm>
          <a:prstGeom prst="rect">
            <a:avLst/>
          </a:prstGeom>
          <a:noFill/>
          <a:ln w="9525">
            <a:noFill/>
            <a:miter lim="800000"/>
            <a:headEnd/>
            <a:tailEnd/>
          </a:ln>
          <a:effectLst/>
        </p:spPr>
        <p:txBody>
          <a:bodyPr wrap="none">
            <a:spAutoFit/>
          </a:bodyPr>
          <a:lstStyle/>
          <a:p>
            <a:r>
              <a:rPr lang="es-ES_tradnl" sz="1400" b="1"/>
              <a:t>25000</a:t>
            </a:r>
            <a:endParaRPr lang="en-GB" sz="1400" b="1"/>
          </a:p>
        </p:txBody>
      </p:sp>
      <p:sp>
        <p:nvSpPr>
          <p:cNvPr id="1592360" name="Text Box 40"/>
          <p:cNvSpPr txBox="1">
            <a:spLocks noChangeArrowheads="1"/>
          </p:cNvSpPr>
          <p:nvPr/>
        </p:nvSpPr>
        <p:spPr bwMode="auto">
          <a:xfrm>
            <a:off x="5310188" y="4724400"/>
            <a:ext cx="819150" cy="304800"/>
          </a:xfrm>
          <a:prstGeom prst="rect">
            <a:avLst/>
          </a:prstGeom>
          <a:noFill/>
          <a:ln w="9525">
            <a:noFill/>
            <a:miter lim="800000"/>
            <a:headEnd/>
            <a:tailEnd/>
          </a:ln>
          <a:effectLst/>
        </p:spPr>
        <p:txBody>
          <a:bodyPr wrap="none">
            <a:spAutoFit/>
          </a:bodyPr>
          <a:lstStyle/>
          <a:p>
            <a:r>
              <a:rPr lang="es-ES_tradnl" sz="1400" b="1"/>
              <a:t>21000</a:t>
            </a:r>
            <a:endParaRPr lang="en-GB" sz="1400" b="1"/>
          </a:p>
        </p:txBody>
      </p:sp>
      <p:sp>
        <p:nvSpPr>
          <p:cNvPr id="1592361" name="Text Box 41"/>
          <p:cNvSpPr txBox="1">
            <a:spLocks noChangeArrowheads="1"/>
          </p:cNvSpPr>
          <p:nvPr/>
        </p:nvSpPr>
        <p:spPr bwMode="auto">
          <a:xfrm>
            <a:off x="5310188" y="4559300"/>
            <a:ext cx="819150" cy="304800"/>
          </a:xfrm>
          <a:prstGeom prst="rect">
            <a:avLst/>
          </a:prstGeom>
          <a:noFill/>
          <a:ln w="9525">
            <a:noFill/>
            <a:miter lim="800000"/>
            <a:headEnd/>
            <a:tailEnd/>
          </a:ln>
          <a:effectLst/>
        </p:spPr>
        <p:txBody>
          <a:bodyPr wrap="none">
            <a:spAutoFit/>
          </a:bodyPr>
          <a:lstStyle/>
          <a:p>
            <a:r>
              <a:rPr lang="es-ES_tradnl" sz="1400" b="1"/>
              <a:t>20500</a:t>
            </a:r>
            <a:endParaRPr lang="en-GB" sz="1400" b="1"/>
          </a:p>
        </p:txBody>
      </p:sp>
      <p:sp>
        <p:nvSpPr>
          <p:cNvPr id="1592362" name="Text Box 42"/>
          <p:cNvSpPr txBox="1">
            <a:spLocks noChangeArrowheads="1"/>
          </p:cNvSpPr>
          <p:nvPr/>
        </p:nvSpPr>
        <p:spPr bwMode="auto">
          <a:xfrm>
            <a:off x="5322888" y="4038600"/>
            <a:ext cx="819150" cy="304800"/>
          </a:xfrm>
          <a:prstGeom prst="rect">
            <a:avLst/>
          </a:prstGeom>
          <a:noFill/>
          <a:ln w="9525">
            <a:noFill/>
            <a:miter lim="800000"/>
            <a:headEnd/>
            <a:tailEnd/>
          </a:ln>
          <a:effectLst/>
        </p:spPr>
        <p:txBody>
          <a:bodyPr wrap="none">
            <a:spAutoFit/>
          </a:bodyPr>
          <a:lstStyle/>
          <a:p>
            <a:r>
              <a:rPr lang="es-ES_tradnl" sz="1400" b="1"/>
              <a:t>15036</a:t>
            </a:r>
            <a:endParaRPr lang="en-GB" sz="1400" b="1"/>
          </a:p>
        </p:txBody>
      </p:sp>
      <p:sp>
        <p:nvSpPr>
          <p:cNvPr id="1592363" name="Text Box 43"/>
          <p:cNvSpPr txBox="1">
            <a:spLocks noChangeArrowheads="1"/>
          </p:cNvSpPr>
          <p:nvPr/>
        </p:nvSpPr>
        <p:spPr bwMode="auto">
          <a:xfrm>
            <a:off x="5322888" y="3505200"/>
            <a:ext cx="819150" cy="304800"/>
          </a:xfrm>
          <a:prstGeom prst="rect">
            <a:avLst/>
          </a:prstGeom>
          <a:noFill/>
          <a:ln w="9525">
            <a:noFill/>
            <a:miter lim="800000"/>
            <a:headEnd/>
            <a:tailEnd/>
          </a:ln>
          <a:effectLst/>
        </p:spPr>
        <p:txBody>
          <a:bodyPr wrap="none">
            <a:spAutoFit/>
          </a:bodyPr>
          <a:lstStyle/>
          <a:p>
            <a:r>
              <a:rPr lang="es-ES_tradnl" sz="1400" b="1"/>
              <a:t>10200</a:t>
            </a:r>
            <a:endParaRPr lang="en-GB" sz="1400" b="1"/>
          </a:p>
        </p:txBody>
      </p:sp>
      <p:sp>
        <p:nvSpPr>
          <p:cNvPr id="1592364" name="Text Box 44"/>
          <p:cNvSpPr txBox="1">
            <a:spLocks noChangeArrowheads="1"/>
          </p:cNvSpPr>
          <p:nvPr/>
        </p:nvSpPr>
        <p:spPr bwMode="auto">
          <a:xfrm>
            <a:off x="5322888" y="3200400"/>
            <a:ext cx="819150" cy="304800"/>
          </a:xfrm>
          <a:prstGeom prst="rect">
            <a:avLst/>
          </a:prstGeom>
          <a:noFill/>
          <a:ln w="9525">
            <a:noFill/>
            <a:miter lim="800000"/>
            <a:headEnd/>
            <a:tailEnd/>
          </a:ln>
          <a:effectLst/>
        </p:spPr>
        <p:txBody>
          <a:bodyPr wrap="none">
            <a:spAutoFit/>
          </a:bodyPr>
          <a:lstStyle/>
          <a:p>
            <a:r>
              <a:rPr lang="es-ES_tradnl" sz="1400" b="1"/>
              <a:t>10000</a:t>
            </a:r>
            <a:endParaRPr lang="en-GB" sz="1400" b="1"/>
          </a:p>
        </p:txBody>
      </p:sp>
      <p:sp>
        <p:nvSpPr>
          <p:cNvPr id="1592365" name="Text Box 45"/>
          <p:cNvSpPr txBox="1">
            <a:spLocks noChangeArrowheads="1"/>
          </p:cNvSpPr>
          <p:nvPr/>
        </p:nvSpPr>
        <p:spPr bwMode="auto">
          <a:xfrm>
            <a:off x="5748338" y="2362200"/>
            <a:ext cx="311150" cy="304800"/>
          </a:xfrm>
          <a:prstGeom prst="rect">
            <a:avLst/>
          </a:prstGeom>
          <a:noFill/>
          <a:ln w="9525">
            <a:noFill/>
            <a:miter lim="800000"/>
            <a:headEnd/>
            <a:tailEnd/>
          </a:ln>
          <a:effectLst/>
        </p:spPr>
        <p:txBody>
          <a:bodyPr wrap="none">
            <a:spAutoFit/>
          </a:bodyPr>
          <a:lstStyle/>
          <a:p>
            <a:r>
              <a:rPr lang="es-ES_tradnl" sz="1400" b="1"/>
              <a:t>0</a:t>
            </a:r>
            <a:endParaRPr lang="en-GB" sz="1400" b="1"/>
          </a:p>
        </p:txBody>
      </p:sp>
      <p:sp>
        <p:nvSpPr>
          <p:cNvPr id="1592366" name="Freeform 46"/>
          <p:cNvSpPr>
            <a:spLocks/>
          </p:cNvSpPr>
          <p:nvPr/>
        </p:nvSpPr>
        <p:spPr bwMode="auto">
          <a:xfrm>
            <a:off x="4484688" y="4953000"/>
            <a:ext cx="1600200" cy="228600"/>
          </a:xfrm>
          <a:custGeom>
            <a:avLst/>
            <a:gdLst/>
            <a:ahLst/>
            <a:cxnLst>
              <a:cxn ang="0">
                <a:pos x="0" y="0"/>
              </a:cxn>
              <a:cxn ang="0">
                <a:pos x="480" y="0"/>
              </a:cxn>
              <a:cxn ang="0">
                <a:pos x="480" y="144"/>
              </a:cxn>
              <a:cxn ang="0">
                <a:pos x="1008" y="144"/>
              </a:cxn>
            </a:cxnLst>
            <a:rect l="0" t="0" r="r" b="b"/>
            <a:pathLst>
              <a:path w="1008" h="144">
                <a:moveTo>
                  <a:pt x="0" y="0"/>
                </a:moveTo>
                <a:lnTo>
                  <a:pt x="480" y="0"/>
                </a:lnTo>
                <a:lnTo>
                  <a:pt x="480" y="144"/>
                </a:lnTo>
                <a:lnTo>
                  <a:pt x="1008" y="144"/>
                </a:lnTo>
              </a:path>
            </a:pathLst>
          </a:custGeom>
          <a:noFill/>
          <a:ln w="9525" cap="flat" cmpd="sng">
            <a:solidFill>
              <a:schemeClr val="tx1"/>
            </a:solidFill>
            <a:prstDash val="solid"/>
            <a:round/>
            <a:headEnd type="none" w="med" len="med"/>
            <a:tailEnd type="triangle" w="med" len="med"/>
          </a:ln>
          <a:effectLst/>
        </p:spPr>
        <p:txBody>
          <a:bodyPr anchor="ctr">
            <a:spAutoFit/>
          </a:bodyPr>
          <a:lstStyle/>
          <a:p>
            <a:endParaRPr lang="es-CR"/>
          </a:p>
        </p:txBody>
      </p:sp>
      <p:sp>
        <p:nvSpPr>
          <p:cNvPr id="1592367" name="Oval 47"/>
          <p:cNvSpPr>
            <a:spLocks noChangeArrowheads="1"/>
          </p:cNvSpPr>
          <p:nvPr/>
        </p:nvSpPr>
        <p:spPr bwMode="auto">
          <a:xfrm>
            <a:off x="4062413" y="4711700"/>
            <a:ext cx="460375" cy="490538"/>
          </a:xfrm>
          <a:prstGeom prst="ellipse">
            <a:avLst/>
          </a:prstGeom>
          <a:solidFill>
            <a:srgbClr val="F0E8F0"/>
          </a:solidFill>
          <a:ln w="9525">
            <a:solidFill>
              <a:schemeClr val="tx1"/>
            </a:solidFill>
            <a:round/>
            <a:headEnd/>
            <a:tailEnd/>
          </a:ln>
          <a:effectLst/>
        </p:spPr>
        <p:txBody>
          <a:bodyPr wrap="none" anchor="ctr">
            <a:spAutoFit/>
          </a:bodyPr>
          <a:lstStyle/>
          <a:p>
            <a:r>
              <a:rPr lang="es-ES_tradnl" sz="1800"/>
              <a:t>+</a:t>
            </a:r>
            <a:endParaRPr lang="en-GB" sz="1800"/>
          </a:p>
        </p:txBody>
      </p:sp>
      <p:sp>
        <p:nvSpPr>
          <p:cNvPr id="1592368" name="Text Box 48"/>
          <p:cNvSpPr txBox="1">
            <a:spLocks noChangeArrowheads="1"/>
          </p:cNvSpPr>
          <p:nvPr/>
        </p:nvSpPr>
        <p:spPr bwMode="auto">
          <a:xfrm>
            <a:off x="3375025" y="5287963"/>
            <a:ext cx="352425" cy="274637"/>
          </a:xfrm>
          <a:prstGeom prst="rect">
            <a:avLst/>
          </a:prstGeom>
          <a:noFill/>
          <a:ln w="9525">
            <a:noFill/>
            <a:miter lim="800000"/>
            <a:headEnd/>
            <a:tailEnd/>
          </a:ln>
          <a:effectLst/>
        </p:spPr>
        <p:txBody>
          <a:bodyPr wrap="none">
            <a:spAutoFit/>
          </a:bodyPr>
          <a:lstStyle/>
          <a:p>
            <a:r>
              <a:rPr lang="es-ES_tradnl" sz="1200"/>
              <a:t>SI</a:t>
            </a:r>
            <a:endParaRPr lang="en-GB" sz="1200"/>
          </a:p>
        </p:txBody>
      </p:sp>
      <p:sp>
        <p:nvSpPr>
          <p:cNvPr id="1592369" name="Text Box 49"/>
          <p:cNvSpPr txBox="1">
            <a:spLocks noChangeArrowheads="1"/>
          </p:cNvSpPr>
          <p:nvPr/>
        </p:nvSpPr>
        <p:spPr bwMode="auto">
          <a:xfrm>
            <a:off x="5307013" y="5173663"/>
            <a:ext cx="668337" cy="274637"/>
          </a:xfrm>
          <a:prstGeom prst="rect">
            <a:avLst/>
          </a:prstGeom>
          <a:noFill/>
          <a:ln w="9525">
            <a:noFill/>
            <a:miter lim="800000"/>
            <a:headEnd/>
            <a:tailEnd/>
          </a:ln>
          <a:effectLst/>
        </p:spPr>
        <p:txBody>
          <a:bodyPr wrap="none">
            <a:spAutoFit/>
          </a:bodyPr>
          <a:lstStyle/>
          <a:p>
            <a:r>
              <a:rPr lang="es-ES_tradnl" sz="1200"/>
              <a:t>22500</a:t>
            </a:r>
            <a:endParaRPr lang="en-GB" sz="1200"/>
          </a:p>
        </p:txBody>
      </p:sp>
      <p:sp>
        <p:nvSpPr>
          <p:cNvPr id="1592370" name="Rectangle 50"/>
          <p:cNvSpPr>
            <a:spLocks noChangeArrowheads="1"/>
          </p:cNvSpPr>
          <p:nvPr/>
        </p:nvSpPr>
        <p:spPr bwMode="auto">
          <a:xfrm>
            <a:off x="503238" y="274638"/>
            <a:ext cx="8037512" cy="457200"/>
          </a:xfrm>
          <a:prstGeom prst="rect">
            <a:avLst/>
          </a:prstGeom>
          <a:noFill/>
          <a:ln w="9525">
            <a:noFill/>
            <a:miter lim="800000"/>
            <a:headEnd/>
            <a:tailEnd/>
          </a:ln>
          <a:effectLst/>
        </p:spPr>
        <p:txBody>
          <a:bodyPr wrap="none">
            <a:spAutoFit/>
          </a:bodyPr>
          <a:lstStyle/>
          <a:p>
            <a:pPr algn="just"/>
            <a:r>
              <a:rPr lang="es-ES_tradnl" sz="2400" b="1">
                <a:solidFill>
                  <a:schemeClr val="hlink"/>
                </a:solidFill>
              </a:rPr>
              <a:t>Esq. de mem. basados en asignación contigua</a:t>
            </a:r>
            <a:endParaRPr lang="es-ES" sz="3000" b="1">
              <a:solidFill>
                <a:schemeClr val="hlink"/>
              </a:solidFill>
              <a:latin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43" name="Rectangle 3"/>
          <p:cNvSpPr>
            <a:spLocks noGrp="1" noChangeArrowheads="1"/>
          </p:cNvSpPr>
          <p:nvPr>
            <p:ph type="body" idx="1"/>
          </p:nvPr>
        </p:nvSpPr>
        <p:spPr>
          <a:xfrm>
            <a:off x="304800" y="1600200"/>
            <a:ext cx="8458200" cy="4648200"/>
          </a:xfrm>
        </p:spPr>
        <p:txBody>
          <a:bodyPr>
            <a:normAutofit fontScale="85000" lnSpcReduction="20000"/>
          </a:bodyPr>
          <a:lstStyle/>
          <a:p>
            <a:pPr algn="just">
              <a:lnSpc>
                <a:spcPct val="90000"/>
              </a:lnSpc>
              <a:buFontTx/>
              <a:buNone/>
            </a:pPr>
            <a:r>
              <a:rPr lang="es-ES_tradnl"/>
              <a:t>La técnica de la MV se usa prácticamente en todos los SSOO modernos. Esta técnica se basa en </a:t>
            </a:r>
            <a:r>
              <a:rPr lang="es-ES_tradnl" b="1"/>
              <a:t>transferir información entre memoria principal y memoria secundaria</a:t>
            </a:r>
            <a:r>
              <a:rPr lang="es-ES_tradnl"/>
              <a:t> (por lo que involucra varios niveles de la jerarquía de memoria)</a:t>
            </a:r>
          </a:p>
          <a:p>
            <a:pPr algn="just">
              <a:lnSpc>
                <a:spcPct val="90000"/>
              </a:lnSpc>
              <a:buFontTx/>
              <a:buNone/>
            </a:pPr>
            <a:endParaRPr lang="es-ES_tradnl"/>
          </a:p>
          <a:p>
            <a:pPr algn="just">
              <a:lnSpc>
                <a:spcPct val="90000"/>
              </a:lnSpc>
              <a:buFontTx/>
              <a:buNone/>
            </a:pPr>
            <a:r>
              <a:rPr lang="es-ES_tradnl"/>
              <a:t>Suele implementarse en un </a:t>
            </a:r>
            <a:r>
              <a:rPr lang="es-ES_tradnl" b="1"/>
              <a:t>esquema de paginación</a:t>
            </a:r>
            <a:r>
              <a:rPr lang="es-ES_tradnl"/>
              <a:t> (es decir, la unidad de información intercambiada entre los diferentes niveles de la jerarquía de memoria es la página)</a:t>
            </a:r>
          </a:p>
          <a:p>
            <a:pPr algn="just">
              <a:lnSpc>
                <a:spcPct val="90000"/>
              </a:lnSpc>
              <a:buFontTx/>
              <a:buNone/>
            </a:pPr>
            <a:endParaRPr lang="es-ES_tradnl"/>
          </a:p>
          <a:p>
            <a:pPr algn="just">
              <a:lnSpc>
                <a:spcPct val="90000"/>
              </a:lnSpc>
              <a:buFontTx/>
              <a:buNone/>
            </a:pPr>
            <a:r>
              <a:rPr lang="es-ES_tradnl" u="sng"/>
              <a:t>Elemento Clave</a:t>
            </a:r>
            <a:r>
              <a:rPr lang="es-ES_tradnl"/>
              <a:t>: P</a:t>
            </a:r>
            <a:r>
              <a:rPr lang="es-ES_tradnl" b="1"/>
              <a:t>roximidad referencial</a:t>
            </a:r>
            <a:r>
              <a:rPr lang="es-ES_tradnl"/>
              <a:t> habitual de los procesos. Esta propiedad permite que un proceso puede funcionar disponiendo en memoria de una parte de su imagen de memoria (conjunto residente).</a:t>
            </a:r>
          </a:p>
          <a:p>
            <a:pPr algn="just">
              <a:lnSpc>
                <a:spcPct val="90000"/>
              </a:lnSpc>
              <a:buFontTx/>
              <a:buNone/>
            </a:pPr>
            <a:endParaRPr lang="es-ES_tradnl"/>
          </a:p>
          <a:p>
            <a:pPr algn="just">
              <a:lnSpc>
                <a:spcPct val="90000"/>
              </a:lnSpc>
              <a:buFontTx/>
              <a:buNone/>
            </a:pPr>
            <a:r>
              <a:rPr lang="es-ES_tradnl" u="sng"/>
              <a:t>Objetivo final</a:t>
            </a:r>
            <a:r>
              <a:rPr lang="es-ES_tradnl"/>
              <a:t>: conseguir que la información necesaria para un proceso (conjunto de trabajo) vaya ocupando la memoria principal según se va necesitando (es decir, </a:t>
            </a:r>
            <a:r>
              <a:rPr lang="es-ES_tradnl" b="1"/>
              <a:t>conjunto de trabajo === conjunto residente</a:t>
            </a:r>
            <a:r>
              <a:rPr lang="es-ES_tradnl"/>
              <a:t>)</a:t>
            </a:r>
            <a:endParaRPr lang="en-GB"/>
          </a:p>
        </p:txBody>
      </p:sp>
      <p:sp>
        <p:nvSpPr>
          <p:cNvPr id="1597445" name="Rectangle 5"/>
          <p:cNvSpPr>
            <a:spLocks noChangeArrowheads="1"/>
          </p:cNvSpPr>
          <p:nvPr/>
        </p:nvSpPr>
        <p:spPr bwMode="auto">
          <a:xfrm>
            <a:off x="990600" y="990600"/>
            <a:ext cx="3146425" cy="457200"/>
          </a:xfrm>
          <a:prstGeom prst="rect">
            <a:avLst/>
          </a:prstGeom>
          <a:noFill/>
          <a:ln w="9525">
            <a:noFill/>
            <a:miter lim="800000"/>
            <a:headEnd/>
            <a:tailEnd/>
          </a:ln>
          <a:effectLst/>
        </p:spPr>
        <p:txBody>
          <a:bodyPr wrap="none">
            <a:spAutoFit/>
          </a:bodyPr>
          <a:lstStyle/>
          <a:p>
            <a:pPr algn="just">
              <a:spcBef>
                <a:spcPct val="15000"/>
              </a:spcBef>
              <a:buClr>
                <a:schemeClr val="tx1"/>
              </a:buClr>
            </a:pPr>
            <a:r>
              <a:rPr lang="es-ES_tradnl" sz="2400" b="1">
                <a:solidFill>
                  <a:schemeClr val="hlink"/>
                </a:solidFill>
              </a:rPr>
              <a:t>5</a:t>
            </a:r>
            <a:r>
              <a:rPr lang="es-ES" sz="2400" b="1">
                <a:solidFill>
                  <a:schemeClr val="hlink"/>
                </a:solidFill>
              </a:rPr>
              <a:t>.1. </a:t>
            </a:r>
            <a:r>
              <a:rPr lang="es-ES_tradnl" sz="2400" b="1">
                <a:solidFill>
                  <a:schemeClr val="hlink"/>
                </a:solidFill>
              </a:rPr>
              <a:t>Introducción</a:t>
            </a:r>
            <a:endParaRPr lang="en-GB" sz="2400" b="1">
              <a:solidFill>
                <a:schemeClr val="hlink"/>
              </a:solidFill>
            </a:endParaRPr>
          </a:p>
        </p:txBody>
      </p:sp>
      <p:sp>
        <p:nvSpPr>
          <p:cNvPr id="1597446" name="Rectangle 6"/>
          <p:cNvSpPr>
            <a:spLocks noChangeArrowheads="1"/>
          </p:cNvSpPr>
          <p:nvPr/>
        </p:nvSpPr>
        <p:spPr bwMode="auto">
          <a:xfrm>
            <a:off x="503238" y="274638"/>
            <a:ext cx="2889250" cy="457200"/>
          </a:xfrm>
          <a:prstGeom prst="rect">
            <a:avLst/>
          </a:prstGeom>
          <a:noFill/>
          <a:ln w="9525">
            <a:noFill/>
            <a:miter lim="800000"/>
            <a:headEnd/>
            <a:tailEnd/>
          </a:ln>
          <a:effectLst/>
        </p:spPr>
        <p:txBody>
          <a:bodyPr wrap="none">
            <a:spAutoFit/>
          </a:bodyPr>
          <a:lstStyle/>
          <a:p>
            <a:pPr algn="just"/>
            <a:r>
              <a:rPr lang="es-ES_tradnl" sz="2400" b="1">
                <a:solidFill>
                  <a:schemeClr val="hlink"/>
                </a:solidFill>
              </a:rPr>
              <a:t>Memoria virtual</a:t>
            </a:r>
            <a:endParaRPr lang="es-ES" sz="3000" b="1">
              <a:solidFill>
                <a:schemeClr val="hlink"/>
              </a:solidFill>
              <a:latin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8466" name="Rectangle 2"/>
          <p:cNvSpPr>
            <a:spLocks noGrp="1" noChangeArrowheads="1"/>
          </p:cNvSpPr>
          <p:nvPr>
            <p:ph type="body" idx="1"/>
          </p:nvPr>
        </p:nvSpPr>
        <p:spPr>
          <a:xfrm>
            <a:off x="304800" y="1066800"/>
            <a:ext cx="8458200" cy="4648200"/>
          </a:xfrm>
        </p:spPr>
        <p:txBody>
          <a:bodyPr>
            <a:normAutofit lnSpcReduction="10000"/>
          </a:bodyPr>
          <a:lstStyle/>
          <a:p>
            <a:pPr algn="just">
              <a:buFontTx/>
              <a:buNone/>
            </a:pPr>
            <a:r>
              <a:rPr lang="es-ES_tradnl" u="sng"/>
              <a:t>Ventajas</a:t>
            </a:r>
            <a:r>
              <a:rPr lang="es-ES_tradnl"/>
              <a:t>:</a:t>
            </a:r>
          </a:p>
          <a:p>
            <a:pPr algn="just">
              <a:buFontTx/>
              <a:buNone/>
            </a:pPr>
            <a:endParaRPr lang="es-ES_tradnl"/>
          </a:p>
          <a:p>
            <a:pPr marL="781050" lvl="1" indent="-323850" algn="just">
              <a:buFontTx/>
              <a:buAutoNum type="alphaLcParenR"/>
            </a:pPr>
            <a:r>
              <a:rPr lang="es-ES_tradnl"/>
              <a:t>Aumento del </a:t>
            </a:r>
            <a:r>
              <a:rPr lang="es-ES_tradnl" b="1"/>
              <a:t>grado de multiprogramación</a:t>
            </a:r>
            <a:r>
              <a:rPr lang="es-ES_tradnl"/>
              <a:t>. Por tanto, aumento en el rendimiento del sistema</a:t>
            </a:r>
          </a:p>
          <a:p>
            <a:pPr marL="781050" lvl="1" indent="-323850" algn="just">
              <a:buFontTx/>
              <a:buAutoNum type="alphaLcParenR"/>
            </a:pPr>
            <a:r>
              <a:rPr lang="es-ES_tradnl"/>
              <a:t>Posibilidad de ejecutar </a:t>
            </a:r>
            <a:r>
              <a:rPr lang="es-ES_tradnl" b="1"/>
              <a:t>programas más grandes</a:t>
            </a:r>
            <a:r>
              <a:rPr lang="es-ES_tradnl"/>
              <a:t> que la MV disponible</a:t>
            </a:r>
          </a:p>
          <a:p>
            <a:pPr algn="just">
              <a:buFontTx/>
              <a:buNone/>
            </a:pPr>
            <a:endParaRPr lang="es-ES_tradnl"/>
          </a:p>
          <a:p>
            <a:pPr algn="just">
              <a:buFontTx/>
              <a:buNone/>
            </a:pPr>
            <a:r>
              <a:rPr lang="es-ES_tradnl"/>
              <a:t>El uso de la MV </a:t>
            </a:r>
            <a:r>
              <a:rPr lang="es-ES_tradnl" b="1"/>
              <a:t>no implica que se acelere </a:t>
            </a:r>
            <a:r>
              <a:rPr lang="es-ES_tradnl"/>
              <a:t>la ejecución del programa (más bien al contrario, debido a la sobrecarga asociada a los movimientos de información entre niveles de la jerarquía). Este mecanismo no es apropiado para sistemas de tiempo real.</a:t>
            </a:r>
            <a:endParaRPr lang="en-GB"/>
          </a:p>
        </p:txBody>
      </p:sp>
      <p:sp>
        <p:nvSpPr>
          <p:cNvPr id="1598468" name="Rectangle 4"/>
          <p:cNvSpPr>
            <a:spLocks noChangeArrowheads="1"/>
          </p:cNvSpPr>
          <p:nvPr/>
        </p:nvSpPr>
        <p:spPr bwMode="auto">
          <a:xfrm>
            <a:off x="503238" y="274638"/>
            <a:ext cx="2889250" cy="457200"/>
          </a:xfrm>
          <a:prstGeom prst="rect">
            <a:avLst/>
          </a:prstGeom>
          <a:noFill/>
          <a:ln w="9525">
            <a:noFill/>
            <a:miter lim="800000"/>
            <a:headEnd/>
            <a:tailEnd/>
          </a:ln>
          <a:effectLst/>
        </p:spPr>
        <p:txBody>
          <a:bodyPr wrap="none">
            <a:spAutoFit/>
          </a:bodyPr>
          <a:lstStyle/>
          <a:p>
            <a:pPr algn="just"/>
            <a:r>
              <a:rPr lang="es-ES_tradnl" sz="2400" b="1">
                <a:solidFill>
                  <a:schemeClr val="hlink"/>
                </a:solidFill>
              </a:rPr>
              <a:t>Memoria virtual</a:t>
            </a:r>
            <a:endParaRPr lang="es-ES" sz="3000" b="1">
              <a:solidFill>
                <a:schemeClr val="hlink"/>
              </a:solidFill>
              <a:latin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9490" name="Rectangle 2"/>
          <p:cNvSpPr>
            <a:spLocks noChangeArrowheads="1"/>
          </p:cNvSpPr>
          <p:nvPr/>
        </p:nvSpPr>
        <p:spPr bwMode="auto">
          <a:xfrm>
            <a:off x="304800" y="1600200"/>
            <a:ext cx="8458200" cy="4648200"/>
          </a:xfrm>
          <a:prstGeom prst="rect">
            <a:avLst/>
          </a:prstGeom>
          <a:noFill/>
          <a:ln w="9525">
            <a:noFill/>
            <a:miter lim="800000"/>
            <a:headEnd/>
            <a:tailEnd/>
          </a:ln>
          <a:effectLst/>
        </p:spPr>
        <p:txBody>
          <a:bodyPr/>
          <a:lstStyle/>
          <a:p>
            <a:pPr marL="457200" indent="-457200" algn="just">
              <a:spcBef>
                <a:spcPct val="15000"/>
              </a:spcBef>
              <a:buClr>
                <a:schemeClr val="tx1"/>
              </a:buClr>
              <a:buFontTx/>
              <a:buChar char="•"/>
            </a:pPr>
            <a:r>
              <a:rPr lang="es-ES_tradnl" sz="1700" b="1" u="sng"/>
              <a:t>Página:</a:t>
            </a:r>
            <a:r>
              <a:rPr lang="es-ES_tradnl" sz="1700" b="1"/>
              <a:t> Zona contigua de memoria de determinado tamaño</a:t>
            </a:r>
            <a:r>
              <a:rPr lang="es-ES_tradnl" sz="1700"/>
              <a:t>. (Por motivos de eficiencia se suele trabajar siempre con tamaños potencia de 2. Ej:4 KB.)</a:t>
            </a:r>
          </a:p>
          <a:p>
            <a:pPr marL="457200" indent="-457200" algn="just">
              <a:spcBef>
                <a:spcPct val="15000"/>
              </a:spcBef>
              <a:buClr>
                <a:schemeClr val="tx1"/>
              </a:buClr>
              <a:buFontTx/>
              <a:buChar char="•"/>
            </a:pPr>
            <a:r>
              <a:rPr lang="es-ES_tradnl" sz="1700" u="sng"/>
              <a:t>Organización</a:t>
            </a:r>
            <a:r>
              <a:rPr lang="es-ES_tradnl" sz="1700"/>
              <a:t>: </a:t>
            </a:r>
          </a:p>
          <a:p>
            <a:pPr marL="914400" lvl="1" indent="-457200" algn="just">
              <a:spcBef>
                <a:spcPct val="15000"/>
              </a:spcBef>
              <a:buClr>
                <a:schemeClr val="tx1"/>
              </a:buClr>
              <a:buFontTx/>
              <a:buChar char="—"/>
            </a:pPr>
            <a:r>
              <a:rPr lang="es-ES_tradnl" sz="1700"/>
              <a:t>El mapa de memoria del proceso se considera </a:t>
            </a:r>
            <a:r>
              <a:rPr lang="es-ES_tradnl" sz="1700" u="sng"/>
              <a:t>dividido en páginas</a:t>
            </a:r>
            <a:r>
              <a:rPr lang="es-ES_tradnl" sz="1700"/>
              <a:t>. </a:t>
            </a:r>
          </a:p>
          <a:p>
            <a:pPr marL="914400" lvl="1" indent="-457200" algn="just">
              <a:spcBef>
                <a:spcPct val="15000"/>
              </a:spcBef>
              <a:buClr>
                <a:schemeClr val="tx1"/>
              </a:buClr>
              <a:buFontTx/>
              <a:buChar char="—"/>
            </a:pPr>
            <a:r>
              <a:rPr lang="es-ES_tradnl" sz="1700"/>
              <a:t>La memoria principal se considera </a:t>
            </a:r>
            <a:r>
              <a:rPr lang="es-ES_tradnl" sz="1700" u="sng"/>
              <a:t>dividida en marcos</a:t>
            </a:r>
            <a:r>
              <a:rPr lang="es-ES_tradnl" sz="1700"/>
              <a:t> de página (tamaño de marco = tamaño de página). </a:t>
            </a:r>
          </a:p>
          <a:p>
            <a:pPr marL="914400" lvl="1" indent="-457200" algn="just">
              <a:spcBef>
                <a:spcPct val="15000"/>
              </a:spcBef>
              <a:buClr>
                <a:schemeClr val="tx1"/>
              </a:buClr>
              <a:buFontTx/>
              <a:buChar char="—"/>
            </a:pPr>
            <a:r>
              <a:rPr lang="es-ES_tradnl" sz="1700"/>
              <a:t>Los marcos contendrán páginas de los procesos en ejecución</a:t>
            </a:r>
          </a:p>
          <a:p>
            <a:pPr marL="914400" lvl="1" indent="-457200" algn="just">
              <a:spcBef>
                <a:spcPct val="15000"/>
              </a:spcBef>
              <a:buClr>
                <a:schemeClr val="tx1"/>
              </a:buClr>
              <a:buFontTx/>
              <a:buChar char="—"/>
            </a:pPr>
            <a:r>
              <a:rPr lang="es-ES_tradnl" sz="1700"/>
              <a:t>La </a:t>
            </a:r>
            <a:r>
              <a:rPr lang="es-ES_tradnl" sz="1700" b="1"/>
              <a:t>tabla de páginas </a:t>
            </a:r>
            <a:r>
              <a:rPr lang="es-ES_tradnl" sz="1700"/>
              <a:t>(TP) relaciona cada página con el marco que la contiene. El hardware de traducción (MMU) usa la tabla de páginas para traducir direcciones lógicas a físicas</a:t>
            </a:r>
          </a:p>
          <a:p>
            <a:pPr marL="914400" lvl="1" indent="-457200" algn="just">
              <a:spcBef>
                <a:spcPct val="15000"/>
              </a:spcBef>
              <a:buClr>
                <a:schemeClr val="tx1"/>
              </a:buClr>
              <a:buFontTx/>
              <a:buChar char="—"/>
            </a:pPr>
            <a:r>
              <a:rPr lang="es-ES_tradnl" sz="1700"/>
              <a:t>Típicamente la MMU usa dos tablas de páginas (TP):</a:t>
            </a:r>
          </a:p>
          <a:p>
            <a:pPr marL="1371600" lvl="2" indent="-457200" algn="just">
              <a:lnSpc>
                <a:spcPct val="90000"/>
              </a:lnSpc>
              <a:buClr>
                <a:schemeClr val="tx1"/>
              </a:buClr>
              <a:buFontTx/>
              <a:buAutoNum type="alphaLcParenR"/>
            </a:pPr>
            <a:r>
              <a:rPr lang="es-ES_tradnl" sz="1700" u="sng"/>
              <a:t>TP del usuario</a:t>
            </a:r>
            <a:r>
              <a:rPr lang="es-ES_tradnl" sz="1700"/>
              <a:t>: Por ejemplo, direcciones lógicas que empiezan por 0</a:t>
            </a:r>
          </a:p>
          <a:p>
            <a:pPr marL="1371600" lvl="2" indent="-457200" algn="just">
              <a:lnSpc>
                <a:spcPct val="90000"/>
              </a:lnSpc>
              <a:buClr>
                <a:schemeClr val="tx1"/>
              </a:buClr>
              <a:buFontTx/>
              <a:buAutoNum type="alphaLcParenR"/>
            </a:pPr>
            <a:r>
              <a:rPr lang="es-ES_tradnl" sz="1700" u="sng"/>
              <a:t>TP del sistema</a:t>
            </a:r>
            <a:r>
              <a:rPr lang="es-ES_tradnl" sz="1700"/>
              <a:t>: Por ejemplo, direcciones lógicas que empiezan por 1. Estas sólo se podrán usar en modo sistema</a:t>
            </a:r>
          </a:p>
        </p:txBody>
      </p:sp>
      <p:sp>
        <p:nvSpPr>
          <p:cNvPr id="1599491" name="Rectangle 3"/>
          <p:cNvSpPr>
            <a:spLocks noChangeArrowheads="1"/>
          </p:cNvSpPr>
          <p:nvPr/>
        </p:nvSpPr>
        <p:spPr bwMode="auto">
          <a:xfrm>
            <a:off x="990600" y="990600"/>
            <a:ext cx="2819400" cy="457200"/>
          </a:xfrm>
          <a:prstGeom prst="rect">
            <a:avLst/>
          </a:prstGeom>
          <a:noFill/>
          <a:ln w="9525">
            <a:noFill/>
            <a:miter lim="800000"/>
            <a:headEnd/>
            <a:tailEnd/>
          </a:ln>
          <a:effectLst/>
        </p:spPr>
        <p:txBody>
          <a:bodyPr wrap="none">
            <a:spAutoFit/>
          </a:bodyPr>
          <a:lstStyle/>
          <a:p>
            <a:pPr algn="just">
              <a:spcBef>
                <a:spcPct val="15000"/>
              </a:spcBef>
              <a:buClr>
                <a:schemeClr val="tx1"/>
              </a:buClr>
            </a:pPr>
            <a:r>
              <a:rPr lang="es-ES_tradnl" sz="2400" b="1">
                <a:solidFill>
                  <a:schemeClr val="hlink"/>
                </a:solidFill>
              </a:rPr>
              <a:t>5</a:t>
            </a:r>
            <a:r>
              <a:rPr lang="es-ES" sz="2400" b="1">
                <a:solidFill>
                  <a:schemeClr val="hlink"/>
                </a:solidFill>
              </a:rPr>
              <a:t>.2. </a:t>
            </a:r>
            <a:r>
              <a:rPr lang="es-ES_tradnl" sz="2400" b="1">
                <a:solidFill>
                  <a:schemeClr val="hlink"/>
                </a:solidFill>
              </a:rPr>
              <a:t>Paginación</a:t>
            </a:r>
            <a:endParaRPr lang="en-GB" sz="2400" b="1">
              <a:solidFill>
                <a:schemeClr val="hlink"/>
              </a:solidFill>
            </a:endParaRPr>
          </a:p>
        </p:txBody>
      </p:sp>
      <p:sp>
        <p:nvSpPr>
          <p:cNvPr id="1599492" name="Rectangle 4"/>
          <p:cNvSpPr>
            <a:spLocks noChangeArrowheads="1"/>
          </p:cNvSpPr>
          <p:nvPr/>
        </p:nvSpPr>
        <p:spPr bwMode="auto">
          <a:xfrm>
            <a:off x="503238" y="274638"/>
            <a:ext cx="2889250" cy="457200"/>
          </a:xfrm>
          <a:prstGeom prst="rect">
            <a:avLst/>
          </a:prstGeom>
          <a:noFill/>
          <a:ln w="9525">
            <a:noFill/>
            <a:miter lim="800000"/>
            <a:headEnd/>
            <a:tailEnd/>
          </a:ln>
          <a:effectLst/>
        </p:spPr>
        <p:txBody>
          <a:bodyPr wrap="none">
            <a:spAutoFit/>
          </a:bodyPr>
          <a:lstStyle/>
          <a:p>
            <a:pPr algn="just"/>
            <a:r>
              <a:rPr lang="es-ES_tradnl" sz="2400" b="1">
                <a:solidFill>
                  <a:schemeClr val="hlink"/>
                </a:solidFill>
              </a:rPr>
              <a:t>Memoria virtual</a:t>
            </a:r>
            <a:endParaRPr lang="es-ES" sz="3000" b="1">
              <a:solidFill>
                <a:schemeClr val="hlink"/>
              </a:solidFill>
              <a:latin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ginacionwmv.wmv">
            <a:hlinkClick r:id="" action="ppaction://media"/>
          </p:cNvPr>
          <p:cNvPicPr>
            <a:picLocks noRot="1" noChangeAspect="1"/>
          </p:cNvPicPr>
          <p:nvPr>
            <a:videoFile r:link="rId1"/>
          </p:nvPr>
        </p:nvPicPr>
        <p:blipFill>
          <a:blip r:embed="rId3" cstate="print"/>
          <a:stretch>
            <a:fillRect/>
          </a:stretch>
        </p:blipFill>
        <p:spPr>
          <a:xfrm>
            <a:off x="443541" y="332656"/>
            <a:ext cx="8088899" cy="6066674"/>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63" name="Rectangle 3"/>
          <p:cNvSpPr>
            <a:spLocks noGrp="1" noChangeArrowheads="1"/>
          </p:cNvSpPr>
          <p:nvPr>
            <p:ph type="body" idx="1"/>
          </p:nvPr>
        </p:nvSpPr>
        <p:spPr>
          <a:xfrm>
            <a:off x="381000" y="1589088"/>
            <a:ext cx="8458200" cy="4648200"/>
          </a:xfrm>
        </p:spPr>
        <p:txBody>
          <a:bodyPr>
            <a:normAutofit fontScale="85000" lnSpcReduction="20000"/>
          </a:bodyPr>
          <a:lstStyle/>
          <a:p>
            <a:pPr algn="just">
              <a:lnSpc>
                <a:spcPct val="120000"/>
              </a:lnSpc>
              <a:buFontTx/>
              <a:buNone/>
            </a:pPr>
            <a:r>
              <a:rPr lang="es-ES_tradnl"/>
              <a:t>Con la paginación la MMU no dispone de información sobre las </a:t>
            </a:r>
            <a:r>
              <a:rPr lang="es-ES_tradnl" b="1"/>
              <a:t>regiones de los procesos</a:t>
            </a:r>
            <a:r>
              <a:rPr lang="es-ES_tradnl"/>
              <a:t> y sólo entiende de páginas. Por esta razón, el SO debe mantener una </a:t>
            </a:r>
            <a:r>
              <a:rPr lang="es-ES_tradnl" b="1"/>
              <a:t>lista de las páginas que componen cada región</a:t>
            </a:r>
            <a:r>
              <a:rPr lang="es-ES_tradnl"/>
              <a:t>, lo que supone varias desventajas:</a:t>
            </a:r>
          </a:p>
          <a:p>
            <a:pPr lvl="1" algn="just">
              <a:lnSpc>
                <a:spcPct val="120000"/>
              </a:lnSpc>
              <a:buFontTx/>
              <a:buChar char="•"/>
            </a:pPr>
            <a:r>
              <a:rPr lang="es-ES_tradnl"/>
              <a:t>Al </a:t>
            </a:r>
            <a:r>
              <a:rPr lang="es-ES_tradnl" b="1"/>
              <a:t>crear una región</a:t>
            </a:r>
            <a:r>
              <a:rPr lang="es-ES_tradnl"/>
              <a:t> hay que cuidar que todas las páginas asociadas tengan la misma </a:t>
            </a:r>
            <a:r>
              <a:rPr lang="es-ES_tradnl" u="sng"/>
              <a:t>información de control</a:t>
            </a:r>
          </a:p>
          <a:p>
            <a:pPr lvl="1" algn="just">
              <a:lnSpc>
                <a:spcPct val="120000"/>
              </a:lnSpc>
              <a:buFontTx/>
              <a:buChar char="•"/>
            </a:pPr>
            <a:r>
              <a:rPr lang="es-ES_tradnl"/>
              <a:t>Para poder </a:t>
            </a:r>
            <a:r>
              <a:rPr lang="es-ES_tradnl" b="1"/>
              <a:t>compartir</a:t>
            </a:r>
            <a:r>
              <a:rPr lang="es-ES_tradnl"/>
              <a:t> una región es preciso que las entradas de varios procesos </a:t>
            </a:r>
            <a:r>
              <a:rPr lang="es-ES_tradnl" u="sng"/>
              <a:t>apunten a los mismos marcos</a:t>
            </a:r>
          </a:p>
          <a:p>
            <a:pPr algn="just">
              <a:lnSpc>
                <a:spcPct val="120000"/>
              </a:lnSpc>
              <a:buFontTx/>
              <a:buNone/>
            </a:pPr>
            <a:r>
              <a:rPr lang="es-ES_tradnl" b="1" u="sng"/>
              <a:t>Segmentación</a:t>
            </a:r>
            <a:r>
              <a:rPr lang="es-ES_tradnl"/>
              <a:t>: es un esquema HW que intenta dar soporte directo a las regiones. En él se considera el mapa de memoria como compuesto por varios segmentos.</a:t>
            </a:r>
          </a:p>
          <a:p>
            <a:pPr lvl="1" algn="just">
              <a:lnSpc>
                <a:spcPct val="120000"/>
              </a:lnSpc>
              <a:buFontTx/>
              <a:buNone/>
            </a:pPr>
            <a:r>
              <a:rPr lang="es-ES_tradnl"/>
              <a:t>Se puede considerar que consisten en una </a:t>
            </a:r>
            <a:r>
              <a:rPr lang="es-ES_tradnl" b="1"/>
              <a:t>generalización de los registros valla base y límite</a:t>
            </a:r>
            <a:r>
              <a:rPr lang="es-ES_tradnl"/>
              <a:t>, pero usando un par de registros por cada segmento</a:t>
            </a:r>
          </a:p>
          <a:p>
            <a:pPr algn="just">
              <a:lnSpc>
                <a:spcPct val="80000"/>
              </a:lnSpc>
              <a:buFontTx/>
              <a:buNone/>
            </a:pPr>
            <a:endParaRPr lang="es-ES_tradnl"/>
          </a:p>
          <a:p>
            <a:pPr>
              <a:lnSpc>
                <a:spcPct val="80000"/>
              </a:lnSpc>
            </a:pPr>
            <a:endParaRPr lang="es-ES_tradnl" sz="1100"/>
          </a:p>
        </p:txBody>
      </p:sp>
      <p:sp>
        <p:nvSpPr>
          <p:cNvPr id="1372164" name="Rectangle 4"/>
          <p:cNvSpPr>
            <a:spLocks noChangeArrowheads="1"/>
          </p:cNvSpPr>
          <p:nvPr/>
        </p:nvSpPr>
        <p:spPr bwMode="auto">
          <a:xfrm>
            <a:off x="990600" y="990600"/>
            <a:ext cx="3370263" cy="457200"/>
          </a:xfrm>
          <a:prstGeom prst="rect">
            <a:avLst/>
          </a:prstGeom>
          <a:noFill/>
          <a:ln w="9525">
            <a:noFill/>
            <a:miter lim="800000"/>
            <a:headEnd/>
            <a:tailEnd/>
          </a:ln>
          <a:effectLst/>
        </p:spPr>
        <p:txBody>
          <a:bodyPr wrap="none">
            <a:spAutoFit/>
          </a:bodyPr>
          <a:lstStyle/>
          <a:p>
            <a:pPr algn="just">
              <a:spcBef>
                <a:spcPct val="15000"/>
              </a:spcBef>
              <a:buClr>
                <a:schemeClr val="tx1"/>
              </a:buClr>
            </a:pPr>
            <a:r>
              <a:rPr lang="es-ES_tradnl" sz="2400" b="1">
                <a:solidFill>
                  <a:schemeClr val="hlink"/>
                </a:solidFill>
              </a:rPr>
              <a:t>5</a:t>
            </a:r>
            <a:r>
              <a:rPr lang="es-ES" sz="2400" b="1">
                <a:solidFill>
                  <a:schemeClr val="hlink"/>
                </a:solidFill>
              </a:rPr>
              <a:t>.3. </a:t>
            </a:r>
            <a:r>
              <a:rPr lang="es-ES_tradnl" sz="2400" b="1">
                <a:solidFill>
                  <a:schemeClr val="hlink"/>
                </a:solidFill>
              </a:rPr>
              <a:t>Segmentación</a:t>
            </a:r>
            <a:endParaRPr lang="en-GB" sz="2400" b="1">
              <a:solidFill>
                <a:schemeClr val="hlink"/>
              </a:solidFill>
            </a:endParaRPr>
          </a:p>
        </p:txBody>
      </p:sp>
      <p:sp>
        <p:nvSpPr>
          <p:cNvPr id="1372166" name="Rectangle 6"/>
          <p:cNvSpPr>
            <a:spLocks noChangeArrowheads="1"/>
          </p:cNvSpPr>
          <p:nvPr/>
        </p:nvSpPr>
        <p:spPr bwMode="auto">
          <a:xfrm>
            <a:off x="503238" y="274638"/>
            <a:ext cx="2889250" cy="457200"/>
          </a:xfrm>
          <a:prstGeom prst="rect">
            <a:avLst/>
          </a:prstGeom>
          <a:noFill/>
          <a:ln w="9525">
            <a:noFill/>
            <a:miter lim="800000"/>
            <a:headEnd/>
            <a:tailEnd/>
          </a:ln>
          <a:effectLst/>
        </p:spPr>
        <p:txBody>
          <a:bodyPr wrap="none">
            <a:spAutoFit/>
          </a:bodyPr>
          <a:lstStyle/>
          <a:p>
            <a:pPr algn="just"/>
            <a:r>
              <a:rPr lang="es-ES_tradnl" sz="2400" b="1">
                <a:solidFill>
                  <a:schemeClr val="hlink"/>
                </a:solidFill>
              </a:rPr>
              <a:t>Memoria virtual</a:t>
            </a:r>
            <a:endParaRPr lang="es-ES" sz="3000" b="1">
              <a:solidFill>
                <a:schemeClr val="hlink"/>
              </a:solidFill>
              <a:latin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1843" name="Rectangle 3"/>
          <p:cNvSpPr>
            <a:spLocks noGrp="1" noChangeArrowheads="1"/>
          </p:cNvSpPr>
          <p:nvPr>
            <p:ph sz="quarter" idx="1"/>
          </p:nvPr>
        </p:nvSpPr>
        <p:spPr>
          <a:xfrm>
            <a:off x="304800" y="1143000"/>
            <a:ext cx="8458200" cy="4953000"/>
          </a:xfrm>
        </p:spPr>
        <p:txBody>
          <a:bodyPr>
            <a:normAutofit lnSpcReduction="10000"/>
          </a:bodyPr>
          <a:lstStyle/>
          <a:p>
            <a:pPr algn="just">
              <a:buFontTx/>
              <a:buNone/>
            </a:pPr>
            <a:r>
              <a:rPr lang="es-ES_tradnl"/>
              <a:t>El gestor de memoria realiza funciones internas. Por eso,  ofrece pocos servicios directos para las aplicaciones. Básicamente están relacionados con la proyección de archivos:</a:t>
            </a:r>
          </a:p>
          <a:p>
            <a:pPr algn="just">
              <a:buFontTx/>
              <a:buNone/>
            </a:pPr>
            <a:endParaRPr lang="es-ES_tradnl"/>
          </a:p>
          <a:p>
            <a:pPr lvl="1" algn="just"/>
            <a:r>
              <a:rPr lang="es-ES_tradnl"/>
              <a:t>POSIX</a:t>
            </a:r>
          </a:p>
          <a:p>
            <a:pPr lvl="2" algn="just"/>
            <a:r>
              <a:rPr lang="es-ES_tradnl"/>
              <a:t>Proyectar un archivo: </a:t>
            </a:r>
            <a:r>
              <a:rPr lang="es-ES_tradnl">
                <a:latin typeface="Courier New" pitchFamily="49" charset="0"/>
              </a:rPr>
              <a:t>mmap</a:t>
            </a:r>
          </a:p>
          <a:p>
            <a:pPr lvl="2" algn="just"/>
            <a:r>
              <a:rPr lang="es-ES_tradnl"/>
              <a:t>Desproyectar un archivo: </a:t>
            </a:r>
            <a:r>
              <a:rPr lang="es-ES_tradnl">
                <a:latin typeface="Courier New" pitchFamily="49" charset="0"/>
              </a:rPr>
              <a:t>munmap</a:t>
            </a:r>
          </a:p>
          <a:p>
            <a:pPr lvl="2" algn="just">
              <a:buFontTx/>
              <a:buNone/>
            </a:pPr>
            <a:endParaRPr lang="es-ES_tradnl">
              <a:latin typeface="Courier New" pitchFamily="49" charset="0"/>
            </a:endParaRPr>
          </a:p>
          <a:p>
            <a:pPr lvl="1" algn="just"/>
            <a:r>
              <a:rPr lang="es-ES_tradnl"/>
              <a:t>Win32</a:t>
            </a:r>
          </a:p>
          <a:p>
            <a:pPr lvl="2" algn="just"/>
            <a:r>
              <a:rPr lang="es-ES_tradnl"/>
              <a:t>Proyectar un archivo: 2 pasos:</a:t>
            </a:r>
          </a:p>
          <a:p>
            <a:pPr lvl="3" algn="just"/>
            <a:r>
              <a:rPr lang="es-ES_tradnl"/>
              <a:t>Crear proyección: </a:t>
            </a:r>
            <a:r>
              <a:rPr lang="es-ES_tradnl">
                <a:latin typeface="Courier New" pitchFamily="49" charset="0"/>
              </a:rPr>
              <a:t>CreateFileMapping</a:t>
            </a:r>
          </a:p>
          <a:p>
            <a:pPr lvl="3" algn="just"/>
            <a:r>
              <a:rPr lang="es-ES_tradnl"/>
              <a:t>Realizar proyección: </a:t>
            </a:r>
            <a:r>
              <a:rPr lang="es-ES_tradnl">
                <a:latin typeface="Courier New" pitchFamily="49" charset="0"/>
              </a:rPr>
              <a:t>MapViewOfFile</a:t>
            </a:r>
          </a:p>
          <a:p>
            <a:pPr lvl="2" algn="just"/>
            <a:r>
              <a:rPr lang="es-ES_tradnl"/>
              <a:t>Desproyectar un archivo: </a:t>
            </a:r>
            <a:r>
              <a:rPr lang="es-ES_tradnl">
                <a:latin typeface="Courier New" pitchFamily="49" charset="0"/>
              </a:rPr>
              <a:t>UnmapViewOfFile</a:t>
            </a:r>
          </a:p>
          <a:p>
            <a:pPr lvl="2" algn="just"/>
            <a:endParaRPr lang="es-ES_tradnl">
              <a:latin typeface="Courier New" pitchFamily="49" charset="0"/>
            </a:endParaRPr>
          </a:p>
          <a:p>
            <a:pPr algn="just">
              <a:buFontTx/>
              <a:buNone/>
            </a:pPr>
            <a:endParaRPr lang="es-ES_tradnl"/>
          </a:p>
        </p:txBody>
      </p:sp>
      <p:sp>
        <p:nvSpPr>
          <p:cNvPr id="1571845" name="Rectangle 5"/>
          <p:cNvSpPr>
            <a:spLocks noChangeArrowheads="1"/>
          </p:cNvSpPr>
          <p:nvPr/>
        </p:nvSpPr>
        <p:spPr bwMode="auto">
          <a:xfrm>
            <a:off x="503238" y="274638"/>
            <a:ext cx="5765800" cy="457200"/>
          </a:xfrm>
          <a:prstGeom prst="rect">
            <a:avLst/>
          </a:prstGeom>
          <a:noFill/>
          <a:ln w="9525">
            <a:noFill/>
            <a:miter lim="800000"/>
            <a:headEnd/>
            <a:tailEnd/>
          </a:ln>
          <a:effectLst/>
        </p:spPr>
        <p:txBody>
          <a:bodyPr wrap="none">
            <a:spAutoFit/>
          </a:bodyPr>
          <a:lstStyle/>
          <a:p>
            <a:pPr algn="just"/>
            <a:r>
              <a:rPr lang="es-ES_tradnl" sz="2400" b="1" dirty="0">
                <a:solidFill>
                  <a:schemeClr val="hlink"/>
                </a:solidFill>
              </a:rPr>
              <a:t>Servicios de gestión de memoria</a:t>
            </a:r>
            <a:endParaRPr lang="es-ES" sz="3000" b="1" dirty="0">
              <a:solidFill>
                <a:schemeClr val="hlink"/>
              </a:solidFill>
              <a:latin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R"/>
          </a:p>
        </p:txBody>
      </p:sp>
      <p:pic>
        <p:nvPicPr>
          <p:cNvPr id="4" name="Exposicin Memoria Virtual   Parte 2.wmv">
            <a:hlinkClick r:id="" action="ppaction://media"/>
          </p:cNvPr>
          <p:cNvPicPr>
            <a:picLocks noGrp="1" noRot="1" noChangeAspect="1"/>
          </p:cNvPicPr>
          <p:nvPr>
            <p:ph sz="quarter" idx="1"/>
            <a:videoFile r:link="rId1"/>
          </p:nvPr>
        </p:nvPicPr>
        <p:blipFill>
          <a:blip r:embed="rId3" cstate="print"/>
          <a:stretch>
            <a:fillRect/>
          </a:stretch>
        </p:blipFill>
        <p:spPr>
          <a:xfrm>
            <a:off x="467544" y="620688"/>
            <a:ext cx="8422704" cy="5976664"/>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smtClean="0"/>
              <a:t>Realidad  de las computadoras </a:t>
            </a:r>
            <a:endParaRPr lang="es-CR" dirty="0"/>
          </a:p>
        </p:txBody>
      </p:sp>
      <p:sp>
        <p:nvSpPr>
          <p:cNvPr id="3" name="2 Marcador de contenido"/>
          <p:cNvSpPr>
            <a:spLocks noGrp="1"/>
          </p:cNvSpPr>
          <p:nvPr>
            <p:ph sz="quarter" idx="1"/>
          </p:nvPr>
        </p:nvSpPr>
        <p:spPr/>
        <p:txBody>
          <a:bodyPr/>
          <a:lstStyle/>
          <a:p>
            <a:r>
              <a:rPr lang="es-CR" dirty="0" smtClean="0"/>
              <a:t>La memoria RAM se sobrecarga en muchas ocasiones, aunque no lo creamos, siempre el causal de la lentitud del sistema, precisamente es por la ineficiente gestión de la memoria por parte del sistema operativo, pero esto obviamente no es algo que no pueda corregirse</a:t>
            </a:r>
            <a:endParaRPr lang="es-CR" dirty="0"/>
          </a:p>
        </p:txBody>
      </p:sp>
      <p:pic>
        <p:nvPicPr>
          <p:cNvPr id="23554" name="Picture 2" descr="http://www.bloginformatico.com/wp-content/uploads/2009/08/RAMRush.jpg"/>
          <p:cNvPicPr>
            <a:picLocks noChangeAspect="1" noChangeArrowheads="1"/>
          </p:cNvPicPr>
          <p:nvPr/>
        </p:nvPicPr>
        <p:blipFill>
          <a:blip r:embed="rId2" cstate="print"/>
          <a:srcRect/>
          <a:stretch>
            <a:fillRect/>
          </a:stretch>
        </p:blipFill>
        <p:spPr bwMode="auto">
          <a:xfrm>
            <a:off x="2411760" y="3645024"/>
            <a:ext cx="3168352" cy="2600325"/>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www.bloginformatico.com/wp-content/uploads/2009/08/RAMRush.jpg"/>
          <p:cNvPicPr>
            <a:picLocks noChangeAspect="1" noChangeArrowheads="1"/>
          </p:cNvPicPr>
          <p:nvPr/>
        </p:nvPicPr>
        <p:blipFill>
          <a:blip r:embed="rId3" cstate="print">
            <a:duotone>
              <a:schemeClr val="bg2">
                <a:shade val="45000"/>
                <a:satMod val="135000"/>
              </a:schemeClr>
              <a:prstClr val="white"/>
            </a:duotone>
          </a:blip>
          <a:srcRect/>
          <a:stretch>
            <a:fillRect/>
          </a:stretch>
        </p:blipFill>
        <p:spPr bwMode="auto">
          <a:xfrm>
            <a:off x="251520" y="260648"/>
            <a:ext cx="8892480" cy="6477409"/>
          </a:xfrm>
          <a:prstGeom prst="rect">
            <a:avLst/>
          </a:prstGeom>
          <a:noFill/>
        </p:spPr>
      </p:pic>
      <p:sp>
        <p:nvSpPr>
          <p:cNvPr id="2" name="1 Título"/>
          <p:cNvSpPr>
            <a:spLocks noGrp="1"/>
          </p:cNvSpPr>
          <p:nvPr>
            <p:ph type="title"/>
          </p:nvPr>
        </p:nvSpPr>
        <p:spPr/>
        <p:txBody>
          <a:bodyPr>
            <a:normAutofit fontScale="90000"/>
          </a:bodyPr>
          <a:lstStyle/>
          <a:p>
            <a:r>
              <a:rPr lang="es-CR" dirty="0" smtClean="0"/>
              <a:t>Solución</a:t>
            </a:r>
            <a:br>
              <a:rPr lang="es-CR" dirty="0" smtClean="0"/>
            </a:br>
            <a:endParaRPr lang="es-CR" dirty="0"/>
          </a:p>
        </p:txBody>
      </p:sp>
      <p:sp>
        <p:nvSpPr>
          <p:cNvPr id="3" name="2 Marcador de contenido"/>
          <p:cNvSpPr>
            <a:spLocks noGrp="1"/>
          </p:cNvSpPr>
          <p:nvPr>
            <p:ph sz="quarter" idx="1"/>
          </p:nvPr>
        </p:nvSpPr>
        <p:spPr/>
        <p:txBody>
          <a:bodyPr/>
          <a:lstStyle/>
          <a:p>
            <a:r>
              <a:rPr lang="es-CR" b="1" dirty="0" err="1" smtClean="0"/>
              <a:t>RAMRush</a:t>
            </a:r>
            <a:r>
              <a:rPr lang="es-CR" b="1" dirty="0" smtClean="0"/>
              <a:t> </a:t>
            </a:r>
            <a:r>
              <a:rPr lang="es-CR" dirty="0" smtClean="0"/>
              <a:t>una </a:t>
            </a:r>
            <a:r>
              <a:rPr lang="es-CR" dirty="0" smtClean="0"/>
              <a:t>herramienta gratuita para Windows que permite liberar, de esta manera optimizar memoria RAM, y obtener mayor rendimiento en el sistema, lo cual siempre es favorable para todos.</a:t>
            </a:r>
          </a:p>
          <a:p>
            <a:r>
              <a:rPr lang="es-CR" b="1" dirty="0" err="1" smtClean="0"/>
              <a:t>RAMRush</a:t>
            </a:r>
            <a:r>
              <a:rPr lang="es-CR" dirty="0" smtClean="0"/>
              <a:t> es bastante compacto, si lo instalas, él se integra completamente en el sistema y te añade un icono en la bandeja del sistema, para que siempre lo tengas a la mano; para hacer que funcione, sólo debes darle clic derecho y darle "Optimizar”, el resto es </a:t>
            </a:r>
            <a:r>
              <a:rPr lang="es-CR" dirty="0" err="1" smtClean="0"/>
              <a:t>facilísim</a:t>
            </a:r>
            <a:endParaRPr lang="es-CR" dirty="0" smtClean="0"/>
          </a:p>
          <a:p>
            <a:endParaRPr lang="es-C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4515" name="Rectangle 3"/>
          <p:cNvSpPr>
            <a:spLocks noGrp="1" noChangeArrowheads="1"/>
          </p:cNvSpPr>
          <p:nvPr>
            <p:ph type="body" idx="1"/>
          </p:nvPr>
        </p:nvSpPr>
        <p:spPr>
          <a:xfrm>
            <a:off x="304800" y="990600"/>
            <a:ext cx="8458200" cy="4308475"/>
          </a:xfrm>
        </p:spPr>
        <p:txBody>
          <a:bodyPr>
            <a:spAutoFit/>
          </a:bodyPr>
          <a:lstStyle/>
          <a:p>
            <a:pPr algn="just"/>
            <a:r>
              <a:rPr lang="es-ES_tradnl" sz="2100"/>
              <a:t>En sistemas con multiproceso, el S.O. debe “repartir” los recursos entre los procesos existentes:</a:t>
            </a:r>
          </a:p>
          <a:p>
            <a:pPr marL="781050" lvl="1" indent="-323850" algn="just"/>
            <a:r>
              <a:rPr lang="es-ES_tradnl" sz="2100"/>
              <a:t>Reparto de procesador: </a:t>
            </a:r>
            <a:r>
              <a:rPr lang="es-ES_tradnl" sz="2100" b="1"/>
              <a:t>Gestión de procesos</a:t>
            </a:r>
          </a:p>
          <a:p>
            <a:pPr marL="781050" lvl="1" indent="-323850" algn="just"/>
            <a:r>
              <a:rPr lang="es-ES_tradnl" sz="2100"/>
              <a:t>Reparto de memoria:</a:t>
            </a:r>
            <a:r>
              <a:rPr lang="es-ES_tradnl" sz="2100" b="1"/>
              <a:t> Gestión de memoria</a:t>
            </a:r>
          </a:p>
          <a:p>
            <a:pPr marL="781050" lvl="1" indent="-323850" algn="just">
              <a:buFontTx/>
              <a:buNone/>
            </a:pPr>
            <a:endParaRPr lang="es-ES_tradnl" sz="2100"/>
          </a:p>
          <a:p>
            <a:pPr algn="just"/>
            <a:r>
              <a:rPr lang="es-ES_tradnl" sz="2100" u="sng"/>
              <a:t>Objetivos del Gestor de Memoria</a:t>
            </a:r>
            <a:endParaRPr lang="es-ES_tradnl" sz="2100"/>
          </a:p>
          <a:p>
            <a:pPr marL="781050" lvl="1" indent="-323850" algn="just">
              <a:buFontTx/>
              <a:buAutoNum type="alphaUcPeriod"/>
            </a:pPr>
            <a:r>
              <a:rPr lang="es-ES_tradnl" sz="2100"/>
              <a:t>Espacios lógicos independientes</a:t>
            </a:r>
          </a:p>
          <a:p>
            <a:pPr marL="781050" lvl="1" indent="-323850" algn="just">
              <a:buFontTx/>
              <a:buAutoNum type="alphaUcPeriod"/>
            </a:pPr>
            <a:r>
              <a:rPr lang="es-ES_tradnl" sz="2100"/>
              <a:t>Protección entre procesos</a:t>
            </a:r>
          </a:p>
          <a:p>
            <a:pPr marL="781050" lvl="1" indent="-323850" algn="just">
              <a:buFontTx/>
              <a:buAutoNum type="alphaUcPeriod"/>
            </a:pPr>
            <a:r>
              <a:rPr lang="es-ES_tradnl" sz="2100"/>
              <a:t>Compartición de Memoria (procesos ligeros)</a:t>
            </a:r>
          </a:p>
          <a:p>
            <a:pPr marL="781050" lvl="1" indent="-323850" algn="just">
              <a:buFontTx/>
              <a:buAutoNum type="alphaUcPeriod"/>
            </a:pPr>
            <a:r>
              <a:rPr lang="es-ES_tradnl" sz="2100"/>
              <a:t>Soporte a las regiones del proceso</a:t>
            </a:r>
          </a:p>
          <a:p>
            <a:pPr marL="781050" lvl="1" indent="-323850" algn="just">
              <a:buFontTx/>
              <a:buAutoNum type="alphaUcPeriod"/>
            </a:pPr>
            <a:r>
              <a:rPr lang="es-ES_tradnl" sz="2100"/>
              <a:t>Maximizar el grado de multiprogramación</a:t>
            </a:r>
          </a:p>
          <a:p>
            <a:pPr marL="781050" lvl="1" indent="-323850" algn="just">
              <a:buFontTx/>
              <a:buAutoNum type="alphaUcPeriod"/>
            </a:pPr>
            <a:r>
              <a:rPr lang="es-ES_tradnl" sz="2100">
                <a:cs typeface="Times New Roman" pitchFamily="18" charset="0"/>
              </a:rPr>
              <a:t>Mapas</a:t>
            </a:r>
            <a:r>
              <a:rPr lang="en-GB" sz="2100">
                <a:cs typeface="Times New Roman" pitchFamily="18" charset="0"/>
              </a:rPr>
              <a:t> </a:t>
            </a:r>
            <a:r>
              <a:rPr lang="es-ES_tradnl" sz="2100">
                <a:cs typeface="Times New Roman" pitchFamily="18" charset="0"/>
              </a:rPr>
              <a:t>de memoria de un tamaño adecuado (normalmente grandes)</a:t>
            </a:r>
          </a:p>
        </p:txBody>
      </p:sp>
      <p:sp>
        <p:nvSpPr>
          <p:cNvPr id="1344518" name="Rectangle 6"/>
          <p:cNvSpPr>
            <a:spLocks noChangeArrowheads="1"/>
          </p:cNvSpPr>
          <p:nvPr/>
        </p:nvSpPr>
        <p:spPr bwMode="auto">
          <a:xfrm>
            <a:off x="503238" y="274638"/>
            <a:ext cx="8342312" cy="457200"/>
          </a:xfrm>
          <a:prstGeom prst="rect">
            <a:avLst/>
          </a:prstGeom>
          <a:noFill/>
          <a:ln w="9525">
            <a:noFill/>
            <a:miter lim="800000"/>
            <a:headEnd/>
            <a:tailEnd/>
          </a:ln>
          <a:effectLst/>
        </p:spPr>
        <p:txBody>
          <a:bodyPr wrap="none">
            <a:spAutoFit/>
          </a:bodyPr>
          <a:lstStyle/>
          <a:p>
            <a:pPr algn="just"/>
            <a:r>
              <a:rPr lang="es-ES_tradnl" sz="2400" b="1">
                <a:solidFill>
                  <a:schemeClr val="hlink"/>
                </a:solidFill>
              </a:rPr>
              <a:t>1. Objetivos del sistema de gestión de memoria</a:t>
            </a:r>
            <a:endParaRPr lang="es-ES" sz="3000" b="1">
              <a:solidFill>
                <a:schemeClr val="hlink"/>
              </a:solidFill>
              <a:latin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4515" name="Rectangle 3"/>
          <p:cNvSpPr>
            <a:spLocks noGrp="1" noChangeArrowheads="1"/>
          </p:cNvSpPr>
          <p:nvPr>
            <p:ph type="body" idx="1"/>
          </p:nvPr>
        </p:nvSpPr>
        <p:spPr>
          <a:xfrm>
            <a:off x="304800" y="990600"/>
            <a:ext cx="8458200" cy="4308475"/>
          </a:xfrm>
        </p:spPr>
        <p:txBody>
          <a:bodyPr>
            <a:spAutoFit/>
          </a:bodyPr>
          <a:lstStyle/>
          <a:p>
            <a:pPr algn="just"/>
            <a:r>
              <a:rPr lang="es-ES_tradnl" sz="2100"/>
              <a:t>En sistemas con multiproceso, el S.O. debe “repartir” los recursos entre los procesos existentes:</a:t>
            </a:r>
          </a:p>
          <a:p>
            <a:pPr marL="781050" lvl="1" indent="-323850" algn="just"/>
            <a:r>
              <a:rPr lang="es-ES_tradnl" sz="2100"/>
              <a:t>Reparto de procesador: </a:t>
            </a:r>
            <a:r>
              <a:rPr lang="es-ES_tradnl" sz="2100" b="1"/>
              <a:t>Gestión de procesos</a:t>
            </a:r>
          </a:p>
          <a:p>
            <a:pPr marL="781050" lvl="1" indent="-323850" algn="just"/>
            <a:r>
              <a:rPr lang="es-ES_tradnl" sz="2100"/>
              <a:t>Reparto de memoria:</a:t>
            </a:r>
            <a:r>
              <a:rPr lang="es-ES_tradnl" sz="2100" b="1"/>
              <a:t> Gestión de memoria</a:t>
            </a:r>
          </a:p>
          <a:p>
            <a:pPr marL="781050" lvl="1" indent="-323850" algn="just">
              <a:buFontTx/>
              <a:buNone/>
            </a:pPr>
            <a:endParaRPr lang="es-ES_tradnl" sz="2100"/>
          </a:p>
          <a:p>
            <a:pPr algn="just"/>
            <a:r>
              <a:rPr lang="es-ES_tradnl" sz="2100" u="sng"/>
              <a:t>Objetivos del Gestor de Memoria</a:t>
            </a:r>
            <a:endParaRPr lang="es-ES_tradnl" sz="2100"/>
          </a:p>
          <a:p>
            <a:pPr marL="781050" lvl="1" indent="-323850" algn="just">
              <a:buFontTx/>
              <a:buAutoNum type="alphaUcPeriod"/>
            </a:pPr>
            <a:r>
              <a:rPr lang="es-ES_tradnl" sz="2100"/>
              <a:t>Espacios lógicos independientes</a:t>
            </a:r>
          </a:p>
          <a:p>
            <a:pPr marL="781050" lvl="1" indent="-323850" algn="just">
              <a:buFontTx/>
              <a:buAutoNum type="alphaUcPeriod"/>
            </a:pPr>
            <a:r>
              <a:rPr lang="es-ES_tradnl" sz="2100"/>
              <a:t>Protección entre procesos</a:t>
            </a:r>
          </a:p>
          <a:p>
            <a:pPr marL="781050" lvl="1" indent="-323850" algn="just">
              <a:buFontTx/>
              <a:buAutoNum type="alphaUcPeriod"/>
            </a:pPr>
            <a:r>
              <a:rPr lang="es-ES_tradnl" sz="2100"/>
              <a:t>Compartición de Memoria (procesos ligeros)</a:t>
            </a:r>
          </a:p>
          <a:p>
            <a:pPr marL="781050" lvl="1" indent="-323850" algn="just">
              <a:buFontTx/>
              <a:buAutoNum type="alphaUcPeriod"/>
            </a:pPr>
            <a:r>
              <a:rPr lang="es-ES_tradnl" sz="2100"/>
              <a:t>Soporte a las regiones del proceso</a:t>
            </a:r>
          </a:p>
          <a:p>
            <a:pPr marL="781050" lvl="1" indent="-323850" algn="just">
              <a:buFontTx/>
              <a:buAutoNum type="alphaUcPeriod"/>
            </a:pPr>
            <a:r>
              <a:rPr lang="es-ES_tradnl" sz="2100"/>
              <a:t>Maximizar el grado de multiprogramación</a:t>
            </a:r>
          </a:p>
          <a:p>
            <a:pPr marL="781050" lvl="1" indent="-323850" algn="just">
              <a:buFontTx/>
              <a:buAutoNum type="alphaUcPeriod"/>
            </a:pPr>
            <a:r>
              <a:rPr lang="es-ES_tradnl" sz="2100">
                <a:cs typeface="Times New Roman" pitchFamily="18" charset="0"/>
              </a:rPr>
              <a:t>Mapas</a:t>
            </a:r>
            <a:r>
              <a:rPr lang="en-GB" sz="2100">
                <a:cs typeface="Times New Roman" pitchFamily="18" charset="0"/>
              </a:rPr>
              <a:t> </a:t>
            </a:r>
            <a:r>
              <a:rPr lang="es-ES_tradnl" sz="2100">
                <a:cs typeface="Times New Roman" pitchFamily="18" charset="0"/>
              </a:rPr>
              <a:t>de memoria de un tamaño adecuado (normalmente grandes)</a:t>
            </a:r>
          </a:p>
        </p:txBody>
      </p:sp>
      <p:sp>
        <p:nvSpPr>
          <p:cNvPr id="1344518" name="Rectangle 6"/>
          <p:cNvSpPr>
            <a:spLocks noChangeArrowheads="1"/>
          </p:cNvSpPr>
          <p:nvPr/>
        </p:nvSpPr>
        <p:spPr bwMode="auto">
          <a:xfrm>
            <a:off x="503238" y="274638"/>
            <a:ext cx="8342312" cy="457200"/>
          </a:xfrm>
          <a:prstGeom prst="rect">
            <a:avLst/>
          </a:prstGeom>
          <a:noFill/>
          <a:ln w="9525">
            <a:noFill/>
            <a:miter lim="800000"/>
            <a:headEnd/>
            <a:tailEnd/>
          </a:ln>
          <a:effectLst/>
        </p:spPr>
        <p:txBody>
          <a:bodyPr wrap="none">
            <a:spAutoFit/>
          </a:bodyPr>
          <a:lstStyle/>
          <a:p>
            <a:pPr algn="just"/>
            <a:r>
              <a:rPr lang="es-ES_tradnl" sz="2400" b="1">
                <a:solidFill>
                  <a:schemeClr val="hlink"/>
                </a:solidFill>
              </a:rPr>
              <a:t>1. Objetivos del sistema de gestión de memoria</a:t>
            </a:r>
            <a:endParaRPr lang="es-ES" sz="3000" b="1">
              <a:solidFill>
                <a:schemeClr val="hlink"/>
              </a:solidFill>
              <a:latin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7219" name="Rectangle 3"/>
          <p:cNvSpPr>
            <a:spLocks noGrp="1" noChangeArrowheads="1"/>
          </p:cNvSpPr>
          <p:nvPr>
            <p:ph type="body" idx="1"/>
          </p:nvPr>
        </p:nvSpPr>
        <p:spPr>
          <a:xfrm>
            <a:off x="304800" y="990600"/>
            <a:ext cx="8458200" cy="2209800"/>
          </a:xfrm>
        </p:spPr>
        <p:txBody>
          <a:bodyPr>
            <a:normAutofit fontScale="92500"/>
          </a:bodyPr>
          <a:lstStyle/>
          <a:p>
            <a:pPr>
              <a:buFontTx/>
              <a:buAutoNum type="alphaUcPeriod"/>
            </a:pPr>
            <a:r>
              <a:rPr lang="es-ES_tradnl" sz="2100" b="1" u="sng"/>
              <a:t>Espacios lógicos independientes</a:t>
            </a:r>
          </a:p>
          <a:p>
            <a:r>
              <a:rPr lang="es-ES_tradnl"/>
              <a:t>A priori no se conoce la </a:t>
            </a:r>
            <a:r>
              <a:rPr lang="es-ES_tradnl" b="1"/>
              <a:t>posición </a:t>
            </a:r>
            <a:r>
              <a:rPr lang="es-ES_tradnl"/>
              <a:t>de memoria que </a:t>
            </a:r>
            <a:r>
              <a:rPr lang="es-ES_tradnl" b="1"/>
              <a:t>ocupará</a:t>
            </a:r>
            <a:r>
              <a:rPr lang="es-ES_tradnl"/>
              <a:t> un programa cuando vaya a ejecutarse (estado de ocupación de la memoria)</a:t>
            </a:r>
          </a:p>
          <a:p>
            <a:r>
              <a:rPr lang="es-ES_tradnl"/>
              <a:t>Código en ejecutable genera referencias entre 0 y N</a:t>
            </a:r>
          </a:p>
          <a:p>
            <a:r>
              <a:rPr lang="es-ES_tradnl"/>
              <a:t>Ejemplo: Programa que copia un vector</a:t>
            </a:r>
          </a:p>
          <a:p>
            <a:pPr marL="781050" lvl="1" indent="-323850"/>
            <a:endParaRPr lang="es-ES_tradnl"/>
          </a:p>
        </p:txBody>
      </p:sp>
      <p:graphicFrame>
        <p:nvGraphicFramePr>
          <p:cNvPr id="1417220" name="Object 4"/>
          <p:cNvGraphicFramePr>
            <a:graphicFrameLocks noChangeAspect="1"/>
          </p:cNvGraphicFramePr>
          <p:nvPr/>
        </p:nvGraphicFramePr>
        <p:xfrm>
          <a:off x="1066800" y="3238500"/>
          <a:ext cx="2165350" cy="2933700"/>
        </p:xfrm>
        <a:graphic>
          <a:graphicData uri="http://schemas.openxmlformats.org/presentationml/2006/ole">
            <p:oleObj spid="_x0000_s1026" name="CorelDRAW" r:id="rId4" imgW="2165760" imgH="3237840" progId="">
              <p:embed/>
            </p:oleObj>
          </a:graphicData>
        </a:graphic>
      </p:graphicFrame>
      <p:sp>
        <p:nvSpPr>
          <p:cNvPr id="1417222" name="Rectangle 6"/>
          <p:cNvSpPr>
            <a:spLocks noChangeArrowheads="1"/>
          </p:cNvSpPr>
          <p:nvPr/>
        </p:nvSpPr>
        <p:spPr bwMode="auto">
          <a:xfrm>
            <a:off x="3581400" y="3124200"/>
            <a:ext cx="4572000" cy="1905000"/>
          </a:xfrm>
          <a:prstGeom prst="rect">
            <a:avLst/>
          </a:prstGeom>
          <a:noFill/>
          <a:ln w="9525">
            <a:noFill/>
            <a:miter lim="800000"/>
            <a:headEnd/>
            <a:tailEnd/>
          </a:ln>
          <a:effectLst/>
        </p:spPr>
        <p:txBody>
          <a:bodyPr>
            <a:spAutoFit/>
          </a:bodyPr>
          <a:lstStyle/>
          <a:p>
            <a:pPr lvl="1" algn="l">
              <a:spcBef>
                <a:spcPct val="50000"/>
              </a:spcBef>
              <a:buClr>
                <a:schemeClr val="tx1"/>
              </a:buClr>
              <a:buFontTx/>
              <a:buChar char="–"/>
            </a:pPr>
            <a:r>
              <a:rPr lang="es-ES_tradnl" sz="1700"/>
              <a:t>Vector destino a partir de dirección 2000</a:t>
            </a:r>
          </a:p>
          <a:p>
            <a:pPr lvl="1" algn="l">
              <a:spcBef>
                <a:spcPct val="50000"/>
              </a:spcBef>
              <a:buClr>
                <a:schemeClr val="tx1"/>
              </a:buClr>
              <a:buFontTx/>
              <a:buChar char="–"/>
            </a:pPr>
            <a:r>
              <a:rPr lang="es-ES_tradnl" sz="1700"/>
              <a:t>Tamaño del vector en dirección 1500</a:t>
            </a:r>
            <a:endParaRPr lang="en-GB" sz="1700"/>
          </a:p>
          <a:p>
            <a:pPr lvl="1" algn="l">
              <a:spcBef>
                <a:spcPct val="50000"/>
              </a:spcBef>
              <a:buClr>
                <a:schemeClr val="tx1"/>
              </a:buClr>
              <a:buFontTx/>
              <a:buChar char="–"/>
            </a:pPr>
            <a:r>
              <a:rPr lang="es-ES_tradnl" sz="1700"/>
              <a:t>Vector origen a partir de dirección 1000</a:t>
            </a:r>
          </a:p>
        </p:txBody>
      </p:sp>
      <p:sp>
        <p:nvSpPr>
          <p:cNvPr id="1417228" name="Rectangle 12"/>
          <p:cNvSpPr>
            <a:spLocks noChangeArrowheads="1"/>
          </p:cNvSpPr>
          <p:nvPr/>
        </p:nvSpPr>
        <p:spPr bwMode="auto">
          <a:xfrm>
            <a:off x="503238" y="274638"/>
            <a:ext cx="8342312" cy="457200"/>
          </a:xfrm>
          <a:prstGeom prst="rect">
            <a:avLst/>
          </a:prstGeom>
          <a:noFill/>
          <a:ln w="9525">
            <a:noFill/>
            <a:miter lim="800000"/>
            <a:headEnd/>
            <a:tailEnd/>
          </a:ln>
          <a:effectLst/>
        </p:spPr>
        <p:txBody>
          <a:bodyPr wrap="none">
            <a:spAutoFit/>
          </a:bodyPr>
          <a:lstStyle/>
          <a:p>
            <a:pPr algn="just"/>
            <a:r>
              <a:rPr lang="es-ES_tradnl" sz="2400" b="1">
                <a:solidFill>
                  <a:schemeClr val="hlink"/>
                </a:solidFill>
              </a:rPr>
              <a:t>1. Objetivos del sistema de gestión de memoria</a:t>
            </a:r>
            <a:endParaRPr lang="es-ES" sz="3000" b="1">
              <a:solidFill>
                <a:schemeClr val="hlink"/>
              </a:solidFill>
              <a:latin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1315" name="Rectangle 3"/>
          <p:cNvSpPr>
            <a:spLocks noGrp="1" noChangeArrowheads="1"/>
          </p:cNvSpPr>
          <p:nvPr>
            <p:ph type="body" idx="1"/>
          </p:nvPr>
        </p:nvSpPr>
        <p:spPr>
          <a:xfrm>
            <a:off x="323528" y="764704"/>
            <a:ext cx="8458200" cy="2942456"/>
          </a:xfrm>
        </p:spPr>
        <p:txBody>
          <a:bodyPr/>
          <a:lstStyle/>
          <a:p>
            <a:pPr>
              <a:lnSpc>
                <a:spcPct val="110000"/>
              </a:lnSpc>
            </a:pPr>
            <a:r>
              <a:rPr lang="es-ES_tradnl" b="1" u="sng" dirty="0"/>
              <a:t>Reubicación Hardware</a:t>
            </a:r>
            <a:r>
              <a:rPr lang="es-ES_tradnl" dirty="0"/>
              <a:t>: la MMU (</a:t>
            </a:r>
            <a:r>
              <a:rPr lang="es-ES_tradnl" dirty="0" err="1"/>
              <a:t>memory</a:t>
            </a:r>
            <a:r>
              <a:rPr lang="es-ES_tradnl" dirty="0"/>
              <a:t> </a:t>
            </a:r>
            <a:r>
              <a:rPr lang="es-ES_tradnl" dirty="0" err="1"/>
              <a:t>management</a:t>
            </a:r>
            <a:r>
              <a:rPr lang="es-ES_tradnl" dirty="0"/>
              <a:t> </a:t>
            </a:r>
            <a:r>
              <a:rPr lang="es-ES_tradnl" dirty="0" err="1"/>
              <a:t>unit</a:t>
            </a:r>
            <a:r>
              <a:rPr lang="es-ES_tradnl" dirty="0"/>
              <a:t>) se encarga de la traducción</a:t>
            </a:r>
          </a:p>
          <a:p>
            <a:pPr>
              <a:lnSpc>
                <a:spcPct val="110000"/>
              </a:lnSpc>
            </a:pPr>
            <a:r>
              <a:rPr lang="es-ES_tradnl" b="1" u="sng" dirty="0"/>
              <a:t>Proceso</a:t>
            </a:r>
            <a:r>
              <a:rPr lang="es-ES_tradnl" dirty="0"/>
              <a:t>:</a:t>
            </a:r>
          </a:p>
          <a:p>
            <a:pPr lvl="1">
              <a:lnSpc>
                <a:spcPct val="110000"/>
              </a:lnSpc>
            </a:pPr>
            <a:r>
              <a:rPr lang="es-ES_tradnl" dirty="0"/>
              <a:t>Programa se carga en memoria sin modificar</a:t>
            </a:r>
          </a:p>
          <a:p>
            <a:pPr lvl="1">
              <a:lnSpc>
                <a:spcPct val="110000"/>
              </a:lnSpc>
            </a:pPr>
            <a:r>
              <a:rPr lang="es-ES_tradnl" dirty="0"/>
              <a:t>El S.O. almacena por cada proceso su función de traducción</a:t>
            </a:r>
          </a:p>
          <a:p>
            <a:pPr lvl="1">
              <a:lnSpc>
                <a:spcPct val="110000"/>
              </a:lnSpc>
            </a:pPr>
            <a:r>
              <a:rPr lang="es-ES_tradnl" dirty="0"/>
              <a:t>El S.O. especifica a la MMU qué función aplicar para cada proceso</a:t>
            </a:r>
          </a:p>
          <a:p>
            <a:pPr>
              <a:lnSpc>
                <a:spcPct val="110000"/>
              </a:lnSpc>
              <a:buFontTx/>
              <a:buNone/>
            </a:pPr>
            <a:endParaRPr lang="es-ES_tradnl" dirty="0"/>
          </a:p>
          <a:p>
            <a:pPr>
              <a:lnSpc>
                <a:spcPct val="110000"/>
              </a:lnSpc>
            </a:pPr>
            <a:endParaRPr lang="es-ES_tradnl" dirty="0"/>
          </a:p>
        </p:txBody>
      </p:sp>
      <p:pic>
        <p:nvPicPr>
          <p:cNvPr id="1421316" name="Picture 4"/>
          <p:cNvPicPr>
            <a:picLocks noChangeAspect="1" noChangeArrowheads="1"/>
          </p:cNvPicPr>
          <p:nvPr/>
        </p:nvPicPr>
        <p:blipFill>
          <a:blip r:embed="rId3" cstate="print"/>
          <a:srcRect/>
          <a:stretch>
            <a:fillRect/>
          </a:stretch>
        </p:blipFill>
        <p:spPr bwMode="auto">
          <a:xfrm>
            <a:off x="1043608" y="3459162"/>
            <a:ext cx="6400800" cy="3398838"/>
          </a:xfrm>
          <a:prstGeom prst="rect">
            <a:avLst/>
          </a:prstGeom>
          <a:noFill/>
          <a:ln w="9525">
            <a:noFill/>
            <a:miter lim="800000"/>
            <a:headEnd/>
            <a:tailEnd/>
          </a:ln>
          <a:effectLst/>
        </p:spPr>
      </p:pic>
      <p:sp>
        <p:nvSpPr>
          <p:cNvPr id="1421319" name="Rectangle 7"/>
          <p:cNvSpPr>
            <a:spLocks noChangeArrowheads="1"/>
          </p:cNvSpPr>
          <p:nvPr/>
        </p:nvSpPr>
        <p:spPr bwMode="auto">
          <a:xfrm>
            <a:off x="503238" y="274638"/>
            <a:ext cx="8342312" cy="457200"/>
          </a:xfrm>
          <a:prstGeom prst="rect">
            <a:avLst/>
          </a:prstGeom>
          <a:noFill/>
          <a:ln w="9525">
            <a:noFill/>
            <a:miter lim="800000"/>
            <a:headEnd/>
            <a:tailEnd/>
          </a:ln>
          <a:effectLst/>
        </p:spPr>
        <p:txBody>
          <a:bodyPr wrap="none">
            <a:spAutoFit/>
          </a:bodyPr>
          <a:lstStyle/>
          <a:p>
            <a:pPr algn="just"/>
            <a:r>
              <a:rPr lang="es-ES_tradnl" sz="2400" b="1">
                <a:solidFill>
                  <a:schemeClr val="hlink"/>
                </a:solidFill>
              </a:rPr>
              <a:t>1. Objetivos del sistema de gestión de memoria</a:t>
            </a:r>
            <a:endParaRPr lang="es-ES" sz="3000" b="1">
              <a:solidFill>
                <a:schemeClr val="hlink"/>
              </a:solidFill>
              <a:latin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4387" name="Rectangle 3"/>
          <p:cNvSpPr>
            <a:spLocks noGrp="1" noChangeArrowheads="1"/>
          </p:cNvSpPr>
          <p:nvPr>
            <p:ph type="body" idx="1"/>
          </p:nvPr>
        </p:nvSpPr>
        <p:spPr>
          <a:xfrm>
            <a:off x="304800" y="990600"/>
            <a:ext cx="4953000" cy="4953000"/>
          </a:xfrm>
        </p:spPr>
        <p:txBody>
          <a:bodyPr>
            <a:normAutofit fontScale="85000" lnSpcReduction="20000"/>
          </a:bodyPr>
          <a:lstStyle/>
          <a:p>
            <a:pPr algn="just">
              <a:lnSpc>
                <a:spcPct val="90000"/>
              </a:lnSpc>
            </a:pPr>
            <a:r>
              <a:rPr lang="es-ES_tradnl" b="1" u="sng" dirty="0"/>
              <a:t>Reubicación software</a:t>
            </a:r>
            <a:r>
              <a:rPr lang="es-ES_tradnl" dirty="0"/>
              <a:t>: traducción de direcciones durante carga del programa. Esta solución se usa en sistemas sin el hardware específico de traducción (MMU).</a:t>
            </a:r>
          </a:p>
          <a:p>
            <a:pPr algn="just">
              <a:lnSpc>
                <a:spcPct val="90000"/>
              </a:lnSpc>
            </a:pPr>
            <a:r>
              <a:rPr lang="es-ES_tradnl" b="1" u="sng" dirty="0"/>
              <a:t>Proceso</a:t>
            </a:r>
            <a:r>
              <a:rPr lang="es-ES_tradnl" dirty="0"/>
              <a:t>: </a:t>
            </a:r>
          </a:p>
          <a:p>
            <a:pPr lvl="1" algn="just">
              <a:lnSpc>
                <a:spcPct val="90000"/>
              </a:lnSpc>
            </a:pPr>
            <a:r>
              <a:rPr lang="es-ES_tradnl" dirty="0"/>
              <a:t>El programa se carga con las direcciones ya traducidas</a:t>
            </a:r>
          </a:p>
          <a:p>
            <a:pPr lvl="1" algn="just">
              <a:lnSpc>
                <a:spcPct val="90000"/>
              </a:lnSpc>
            </a:pPr>
            <a:r>
              <a:rPr lang="es-ES_tradnl" dirty="0"/>
              <a:t>Se genera un código diferente del programa ejecutable</a:t>
            </a:r>
          </a:p>
          <a:p>
            <a:pPr algn="just">
              <a:lnSpc>
                <a:spcPct val="90000"/>
              </a:lnSpc>
            </a:pPr>
            <a:r>
              <a:rPr lang="es-ES_tradnl" b="1" u="sng" dirty="0"/>
              <a:t>Desventajas</a:t>
            </a:r>
            <a:r>
              <a:rPr lang="es-ES_tradnl" dirty="0"/>
              <a:t>:	</a:t>
            </a:r>
          </a:p>
          <a:p>
            <a:pPr lvl="1" algn="just">
              <a:lnSpc>
                <a:spcPct val="90000"/>
              </a:lnSpc>
            </a:pPr>
            <a:r>
              <a:rPr lang="es-ES_tradnl" u="sng" dirty="0"/>
              <a:t>No asegura protección</a:t>
            </a:r>
            <a:r>
              <a:rPr lang="es-ES_tradnl" dirty="0"/>
              <a:t> (no se verifica cada dirección a usar, sino que se usan las direcciones generadas tras el proceso de carga)</a:t>
            </a:r>
          </a:p>
          <a:p>
            <a:pPr lvl="1" algn="just">
              <a:lnSpc>
                <a:spcPct val="90000"/>
              </a:lnSpc>
            </a:pPr>
            <a:r>
              <a:rPr lang="es-ES_tradnl" u="sng" dirty="0"/>
              <a:t>No permite mover programa</a:t>
            </a:r>
            <a:r>
              <a:rPr lang="es-ES_tradnl" dirty="0"/>
              <a:t> en tiempo de ejecución (suponer que es necesaria la reubicación del espacio asignado al proceso, por necesitar más espacio.....)</a:t>
            </a:r>
          </a:p>
        </p:txBody>
      </p:sp>
      <p:pic>
        <p:nvPicPr>
          <p:cNvPr id="1424388" name="Picture 4"/>
          <p:cNvPicPr>
            <a:picLocks noChangeAspect="1" noChangeArrowheads="1"/>
          </p:cNvPicPr>
          <p:nvPr/>
        </p:nvPicPr>
        <p:blipFill>
          <a:blip r:embed="rId3" cstate="print"/>
          <a:srcRect/>
          <a:stretch>
            <a:fillRect/>
          </a:stretch>
        </p:blipFill>
        <p:spPr bwMode="auto">
          <a:xfrm>
            <a:off x="6019800" y="1752600"/>
            <a:ext cx="2262188" cy="3124200"/>
          </a:xfrm>
          <a:prstGeom prst="rect">
            <a:avLst/>
          </a:prstGeom>
          <a:noFill/>
          <a:ln w="9525">
            <a:noFill/>
            <a:miter lim="800000"/>
            <a:headEnd/>
            <a:tailEnd/>
          </a:ln>
          <a:effectLst/>
        </p:spPr>
      </p:pic>
      <p:sp>
        <p:nvSpPr>
          <p:cNvPr id="1424391" name="Rectangle 7"/>
          <p:cNvSpPr>
            <a:spLocks noChangeArrowheads="1"/>
          </p:cNvSpPr>
          <p:nvPr/>
        </p:nvSpPr>
        <p:spPr bwMode="auto">
          <a:xfrm>
            <a:off x="503238" y="274638"/>
            <a:ext cx="8342312" cy="457200"/>
          </a:xfrm>
          <a:prstGeom prst="rect">
            <a:avLst/>
          </a:prstGeom>
          <a:noFill/>
          <a:ln w="9525">
            <a:noFill/>
            <a:miter lim="800000"/>
            <a:headEnd/>
            <a:tailEnd/>
          </a:ln>
          <a:effectLst/>
        </p:spPr>
        <p:txBody>
          <a:bodyPr wrap="none">
            <a:spAutoFit/>
          </a:bodyPr>
          <a:lstStyle/>
          <a:p>
            <a:pPr algn="just"/>
            <a:r>
              <a:rPr lang="es-ES_tradnl" sz="2400" b="1">
                <a:solidFill>
                  <a:schemeClr val="hlink"/>
                </a:solidFill>
              </a:rPr>
              <a:t>1. Objetivos del sistema de gestión de memoria</a:t>
            </a:r>
            <a:endParaRPr lang="es-ES" sz="3000" b="1">
              <a:solidFill>
                <a:schemeClr val="hlink"/>
              </a:solidFill>
              <a:latin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6435" name="Rectangle 3"/>
          <p:cNvSpPr>
            <a:spLocks noGrp="1" noChangeArrowheads="1"/>
          </p:cNvSpPr>
          <p:nvPr>
            <p:ph type="body" idx="1"/>
          </p:nvPr>
        </p:nvSpPr>
        <p:spPr/>
        <p:txBody>
          <a:bodyPr>
            <a:normAutofit fontScale="85000" lnSpcReduction="20000"/>
          </a:bodyPr>
          <a:lstStyle/>
          <a:p>
            <a:pPr>
              <a:spcBef>
                <a:spcPct val="0"/>
              </a:spcBef>
              <a:buClrTx/>
              <a:buFontTx/>
              <a:buAutoNum type="alphaUcPeriod" startAt="2"/>
            </a:pPr>
            <a:r>
              <a:rPr lang="es-ES_tradnl" sz="2100" b="1"/>
              <a:t>Protección entre procesos</a:t>
            </a:r>
          </a:p>
          <a:p>
            <a:pPr>
              <a:spcBef>
                <a:spcPct val="0"/>
              </a:spcBef>
              <a:buClrTx/>
              <a:buFontTx/>
              <a:buNone/>
            </a:pPr>
            <a:r>
              <a:rPr lang="es-ES_tradnl"/>
              <a:t>La protección es diferente según sea un sistema Mono o Multi programado:</a:t>
            </a:r>
          </a:p>
          <a:p>
            <a:pPr marL="781050" lvl="1" indent="-323850">
              <a:buClrTx/>
              <a:buFontTx/>
              <a:buNone/>
            </a:pPr>
            <a:r>
              <a:rPr lang="es-ES_tradnl" u="sng"/>
              <a:t>Sistema MonoProgramado</a:t>
            </a:r>
            <a:r>
              <a:rPr lang="es-ES_tradnl"/>
              <a:t>: La intrusión se dará solamente entre el programa y el S.O.</a:t>
            </a:r>
          </a:p>
          <a:p>
            <a:pPr marL="781050" lvl="1" indent="-323850">
              <a:buClrTx/>
              <a:buFontTx/>
              <a:buNone/>
            </a:pPr>
            <a:r>
              <a:rPr lang="es-ES_tradnl" u="sng"/>
              <a:t>Sistema MultiProgramado</a:t>
            </a:r>
            <a:r>
              <a:rPr lang="es-ES_tradnl"/>
              <a:t>: La intrusión puede venir tanto de otros procesos como de otros usuarios además del riesgo del sistema Monoprogramado.</a:t>
            </a:r>
          </a:p>
          <a:p>
            <a:pPr algn="just"/>
            <a:r>
              <a:rPr lang="es-ES_tradnl" b="1" u="sng"/>
              <a:t>Acciones</a:t>
            </a:r>
          </a:p>
          <a:p>
            <a:pPr marL="781050" lvl="1" indent="-323850" algn="just"/>
            <a:r>
              <a:rPr lang="es-ES_tradnl"/>
              <a:t>La traducción de direcciones debe crear espacios disjuntos</a:t>
            </a:r>
          </a:p>
          <a:p>
            <a:pPr marL="781050" lvl="1" indent="-323850" algn="just"/>
            <a:r>
              <a:rPr lang="es-ES_tradnl"/>
              <a:t>Es necesario validar todas las direcciones que genera el programa	</a:t>
            </a:r>
          </a:p>
          <a:p>
            <a:pPr marL="1238250" lvl="2" indent="-323850" algn="just"/>
            <a:r>
              <a:rPr lang="es-ES_tradnl"/>
              <a:t>La detección de alguna intrusión debe realizarla el hardware del procesador (MMU), ya que hay que realizarla en tiempo de ejecución</a:t>
            </a:r>
          </a:p>
          <a:p>
            <a:pPr marL="1238250" lvl="2" indent="-323850" algn="just"/>
            <a:r>
              <a:rPr lang="es-ES_tradnl"/>
              <a:t>El tratamiento de alguna intrusión lo hace el SO</a:t>
            </a:r>
          </a:p>
          <a:p>
            <a:pPr marL="781050" lvl="1" indent="-323850" algn="just"/>
            <a:r>
              <a:rPr lang="es-ES_tradnl"/>
              <a:t>En sistemas con mapa de E/S y memoria común:</a:t>
            </a:r>
          </a:p>
          <a:p>
            <a:pPr marL="781050" lvl="1" indent="-323850" algn="just"/>
            <a:r>
              <a:rPr lang="es-ES_tradnl"/>
              <a:t>Traducción permite impedir que los procesos accedan directamente a dispositivos de E/S</a:t>
            </a:r>
          </a:p>
        </p:txBody>
      </p:sp>
      <p:sp>
        <p:nvSpPr>
          <p:cNvPr id="1426438" name="Rectangle 6"/>
          <p:cNvSpPr>
            <a:spLocks noChangeArrowheads="1"/>
          </p:cNvSpPr>
          <p:nvPr/>
        </p:nvSpPr>
        <p:spPr bwMode="auto">
          <a:xfrm>
            <a:off x="503238" y="274638"/>
            <a:ext cx="8342312" cy="457200"/>
          </a:xfrm>
          <a:prstGeom prst="rect">
            <a:avLst/>
          </a:prstGeom>
          <a:noFill/>
          <a:ln w="9525">
            <a:noFill/>
            <a:miter lim="800000"/>
            <a:headEnd/>
            <a:tailEnd/>
          </a:ln>
          <a:effectLst/>
        </p:spPr>
        <p:txBody>
          <a:bodyPr wrap="none">
            <a:spAutoFit/>
          </a:bodyPr>
          <a:lstStyle/>
          <a:p>
            <a:pPr algn="just"/>
            <a:r>
              <a:rPr lang="es-ES_tradnl" sz="2400" b="1">
                <a:solidFill>
                  <a:schemeClr val="hlink"/>
                </a:solidFill>
              </a:rPr>
              <a:t>1. Objetivos del sistema de gestión de memoria</a:t>
            </a:r>
            <a:endParaRPr lang="es-ES" sz="3000" b="1">
              <a:solidFill>
                <a:schemeClr val="hlink"/>
              </a:solidFill>
              <a:latin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8483" name="Rectangle 3"/>
          <p:cNvSpPr>
            <a:spLocks noGrp="1" noChangeArrowheads="1"/>
          </p:cNvSpPr>
          <p:nvPr>
            <p:ph type="body" idx="1"/>
          </p:nvPr>
        </p:nvSpPr>
        <p:spPr>
          <a:xfrm>
            <a:off x="457200" y="990600"/>
            <a:ext cx="8458200" cy="3014464"/>
          </a:xfrm>
        </p:spPr>
        <p:txBody>
          <a:bodyPr>
            <a:normAutofit fontScale="92500" lnSpcReduction="10000"/>
          </a:bodyPr>
          <a:lstStyle/>
          <a:p>
            <a:pPr>
              <a:lnSpc>
                <a:spcPct val="130000"/>
              </a:lnSpc>
              <a:spcBef>
                <a:spcPct val="0"/>
              </a:spcBef>
              <a:buClrTx/>
              <a:buFontTx/>
              <a:buAutoNum type="alphaUcPeriod" startAt="3"/>
            </a:pPr>
            <a:r>
              <a:rPr lang="es-ES_tradnl" sz="2100" b="1" dirty="0"/>
              <a:t>Compartición de Memoria (procesos ligeros)</a:t>
            </a:r>
          </a:p>
          <a:p>
            <a:pPr>
              <a:lnSpc>
                <a:spcPct val="130000"/>
              </a:lnSpc>
              <a:spcBef>
                <a:spcPct val="0"/>
              </a:spcBef>
              <a:buClrTx/>
              <a:buFontTx/>
              <a:buNone/>
            </a:pPr>
            <a:r>
              <a:rPr lang="es-ES_tradnl" dirty="0"/>
              <a:t>La compartición de memoria entre procesos da soporte a la creación de procesos ligeros y está controlado por el S.O. </a:t>
            </a:r>
          </a:p>
          <a:p>
            <a:pPr>
              <a:spcBef>
                <a:spcPct val="0"/>
              </a:spcBef>
              <a:buClrTx/>
            </a:pPr>
            <a:r>
              <a:rPr lang="es-ES_tradnl" b="1" u="sng" dirty="0"/>
              <a:t>Acciones</a:t>
            </a:r>
            <a:r>
              <a:rPr lang="es-ES_tradnl" dirty="0"/>
              <a:t>:</a:t>
            </a:r>
          </a:p>
          <a:p>
            <a:pPr marL="781050" lvl="1" indent="-323850">
              <a:buClrTx/>
            </a:pPr>
            <a:r>
              <a:rPr lang="es-ES_tradnl" dirty="0"/>
              <a:t>Las direcciones lógicas de 2 o más procesos se corresponderán con una misma dirección física. </a:t>
            </a:r>
          </a:p>
          <a:p>
            <a:pPr marL="781050" lvl="1" indent="-323850">
              <a:buClrTx/>
            </a:pPr>
            <a:r>
              <a:rPr lang="es-ES_tradnl" dirty="0"/>
              <a:t>La memoria asignada a cada proceso no puede ser ya contigua.</a:t>
            </a:r>
          </a:p>
          <a:p>
            <a:pPr marL="781050" lvl="1" indent="-323850">
              <a:buClrTx/>
            </a:pPr>
            <a:r>
              <a:rPr lang="es-ES_tradnl" dirty="0"/>
              <a:t>La función de traducción en estos casos se va haciendo más compleja.</a:t>
            </a:r>
          </a:p>
        </p:txBody>
      </p:sp>
      <p:sp>
        <p:nvSpPr>
          <p:cNvPr id="1428484" name="Rectangle 4"/>
          <p:cNvSpPr>
            <a:spLocks noChangeArrowheads="1"/>
          </p:cNvSpPr>
          <p:nvPr/>
        </p:nvSpPr>
        <p:spPr bwMode="auto">
          <a:xfrm>
            <a:off x="0" y="4077072"/>
            <a:ext cx="4191000" cy="2971800"/>
          </a:xfrm>
          <a:prstGeom prst="rect">
            <a:avLst/>
          </a:prstGeom>
          <a:noFill/>
          <a:ln w="9525">
            <a:noFill/>
            <a:miter lim="800000"/>
            <a:headEnd/>
            <a:tailEnd/>
          </a:ln>
          <a:effectLst/>
        </p:spPr>
        <p:txBody>
          <a:bodyPr/>
          <a:lstStyle/>
          <a:p>
            <a:pPr marL="342900" indent="-342900" algn="l">
              <a:spcBef>
                <a:spcPct val="15000"/>
              </a:spcBef>
              <a:buClr>
                <a:schemeClr val="tx1"/>
              </a:buClr>
              <a:buFontTx/>
              <a:buChar char="•"/>
            </a:pPr>
            <a:r>
              <a:rPr lang="es-ES_tradnl" sz="1700" b="1" u="sng" dirty="0"/>
              <a:t>Ventajas</a:t>
            </a:r>
            <a:r>
              <a:rPr lang="es-ES_tradnl" sz="1700" dirty="0"/>
              <a:t>:</a:t>
            </a:r>
          </a:p>
          <a:p>
            <a:pPr marL="742950" lvl="1" indent="-285750" algn="l">
              <a:buClr>
                <a:schemeClr val="tx1"/>
              </a:buClr>
              <a:buFontTx/>
              <a:buChar char="–"/>
            </a:pPr>
            <a:r>
              <a:rPr lang="es-ES_tradnl" sz="1700" dirty="0"/>
              <a:t>Procesos ejecutando mismo   programa comparten su </a:t>
            </a:r>
            <a:r>
              <a:rPr lang="es-ES_tradnl" sz="1700" dirty="0" err="1" smtClean="0"/>
              <a:t>códio</a:t>
            </a:r>
            <a:endParaRPr lang="es-ES_tradnl" sz="1700" dirty="0"/>
          </a:p>
          <a:p>
            <a:pPr marL="742950" lvl="1" indent="-285750" algn="l">
              <a:buClr>
                <a:schemeClr val="tx1"/>
              </a:buClr>
              <a:buFontTx/>
              <a:buChar char="–"/>
            </a:pPr>
            <a:r>
              <a:rPr lang="es-ES_tradnl" sz="1700" dirty="0"/>
              <a:t>Mecanismo de comunicación entre procesos muy rápido</a:t>
            </a:r>
          </a:p>
        </p:txBody>
      </p:sp>
      <p:pic>
        <p:nvPicPr>
          <p:cNvPr id="1428485" name="Picture 5"/>
          <p:cNvPicPr>
            <a:picLocks noChangeAspect="1" noChangeArrowheads="1"/>
          </p:cNvPicPr>
          <p:nvPr/>
        </p:nvPicPr>
        <p:blipFill>
          <a:blip r:embed="rId3" cstate="print"/>
          <a:srcRect/>
          <a:stretch>
            <a:fillRect/>
          </a:stretch>
        </p:blipFill>
        <p:spPr bwMode="auto">
          <a:xfrm>
            <a:off x="4860032" y="4108450"/>
            <a:ext cx="2895600" cy="2749550"/>
          </a:xfrm>
          <a:prstGeom prst="rect">
            <a:avLst/>
          </a:prstGeom>
          <a:noFill/>
          <a:ln w="9525">
            <a:noFill/>
            <a:miter lim="800000"/>
            <a:headEnd/>
            <a:tailEnd/>
          </a:ln>
          <a:effectLst/>
        </p:spPr>
      </p:pic>
      <p:sp>
        <p:nvSpPr>
          <p:cNvPr id="1428488" name="Rectangle 8"/>
          <p:cNvSpPr>
            <a:spLocks noChangeArrowheads="1"/>
          </p:cNvSpPr>
          <p:nvPr/>
        </p:nvSpPr>
        <p:spPr bwMode="auto">
          <a:xfrm>
            <a:off x="503238" y="274638"/>
            <a:ext cx="8342312" cy="457200"/>
          </a:xfrm>
          <a:prstGeom prst="rect">
            <a:avLst/>
          </a:prstGeom>
          <a:noFill/>
          <a:ln w="9525">
            <a:noFill/>
            <a:miter lim="800000"/>
            <a:headEnd/>
            <a:tailEnd/>
          </a:ln>
          <a:effectLst/>
        </p:spPr>
        <p:txBody>
          <a:bodyPr wrap="none">
            <a:spAutoFit/>
          </a:bodyPr>
          <a:lstStyle/>
          <a:p>
            <a:pPr algn="just"/>
            <a:r>
              <a:rPr lang="es-ES_tradnl" sz="2400" b="1">
                <a:solidFill>
                  <a:schemeClr val="hlink"/>
                </a:solidFill>
              </a:rPr>
              <a:t>1. Objetivos del sistema de gestión de memoria</a:t>
            </a:r>
            <a:endParaRPr lang="es-ES" sz="3000" b="1">
              <a:solidFill>
                <a:schemeClr val="hlink"/>
              </a:solidFill>
              <a:latin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47</TotalTime>
  <Words>1909</Words>
  <Application>Microsoft Office PowerPoint</Application>
  <PresentationFormat>Presentación en pantalla (4:3)</PresentationFormat>
  <Paragraphs>235</Paragraphs>
  <Slides>22</Slides>
  <Notes>18</Notes>
  <HiddenSlides>0</HiddenSlides>
  <MMClips>2</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22</vt:i4>
      </vt:variant>
    </vt:vector>
  </HeadingPairs>
  <TitlesOfParts>
    <vt:vector size="24" baseType="lpstr">
      <vt:lpstr>Equidad</vt:lpstr>
      <vt:lpstr>CorelDRAW</vt:lpstr>
      <vt:lpstr>Gestor  de memoria</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Realidad  de las computadoras </vt:lpstr>
      <vt:lpstr>Solución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Gestor  de memoria</dc:title>
  <dc:creator>Rossy</dc:creator>
  <cp:lastModifiedBy>Rossy</cp:lastModifiedBy>
  <cp:revision>3</cp:revision>
  <dcterms:created xsi:type="dcterms:W3CDTF">2011-07-19T16:00:16Z</dcterms:created>
  <dcterms:modified xsi:type="dcterms:W3CDTF">2011-07-19T16:49:25Z</dcterms:modified>
</cp:coreProperties>
</file>